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7" r:id="rId1"/>
  </p:sldMasterIdLst>
  <p:notesMasterIdLst>
    <p:notesMasterId r:id="rId25"/>
  </p:notesMasterIdLst>
  <p:sldIdLst>
    <p:sldId id="256" r:id="rId2"/>
    <p:sldId id="257" r:id="rId3"/>
    <p:sldId id="291" r:id="rId4"/>
    <p:sldId id="260" r:id="rId5"/>
    <p:sldId id="292" r:id="rId6"/>
    <p:sldId id="294" r:id="rId7"/>
    <p:sldId id="266" r:id="rId8"/>
    <p:sldId id="297" r:id="rId9"/>
    <p:sldId id="298" r:id="rId10"/>
    <p:sldId id="299" r:id="rId11"/>
    <p:sldId id="259" r:id="rId12"/>
    <p:sldId id="273" r:id="rId13"/>
    <p:sldId id="302" r:id="rId14"/>
    <p:sldId id="303" r:id="rId15"/>
    <p:sldId id="305" r:id="rId16"/>
    <p:sldId id="306" r:id="rId17"/>
    <p:sldId id="308" r:id="rId18"/>
    <p:sldId id="309" r:id="rId19"/>
    <p:sldId id="310" r:id="rId20"/>
    <p:sldId id="311" r:id="rId21"/>
    <p:sldId id="312" r:id="rId22"/>
    <p:sldId id="313" r:id="rId23"/>
    <p:sldId id="283" r:id="rId24"/>
  </p:sldIdLst>
  <p:sldSz cx="9144000" cy="5143500" type="screen16x9"/>
  <p:notesSz cx="6858000" cy="9144000"/>
  <p:embeddedFontLst>
    <p:embeddedFont>
      <p:font typeface="Abadi" panose="020B0604020104020204" pitchFamily="34" charset="0"/>
      <p:regular r:id="rId26"/>
    </p:embeddedFont>
    <p:embeddedFont>
      <p:font typeface="Calibri" panose="020F0502020204030204" pitchFamily="34" charset="0"/>
      <p:regular r:id="rId27"/>
      <p:bold r:id="rId28"/>
      <p:italic r:id="rId29"/>
      <p:boldItalic r:id="rId30"/>
    </p:embeddedFont>
    <p:embeddedFont>
      <p:font typeface="Livvic" panose="020B0604020202020204" charset="0"/>
      <p:regular r:id="rId31"/>
      <p:bold r:id="rId32"/>
      <p:italic r:id="rId33"/>
      <p:boldItalic r:id="rId34"/>
    </p:embeddedFont>
    <p:embeddedFont>
      <p:font typeface="Mangal" panose="02040503050203030202" pitchFamily="18" charset="0"/>
      <p:regular r:id="rId35"/>
      <p:bold r:id="rId36"/>
    </p:embeddedFont>
    <p:embeddedFont>
      <p:font typeface="Oswald" panose="020B0604020202020204" charset="0"/>
      <p:regular r:id="rId37"/>
      <p:bold r:id="rId38"/>
    </p:embeddedFont>
    <p:embeddedFont>
      <p:font typeface="Raleway" panose="020B0604020202020204" charset="0"/>
      <p:regular r:id="rId39"/>
      <p:bold r:id="rId40"/>
      <p:italic r:id="rId41"/>
      <p:boldItalic r:id="rId42"/>
    </p:embeddedFont>
    <p:embeddedFont>
      <p:font typeface="Roboto" panose="020B0604020202020204" charset="0"/>
      <p:regular r:id="rId43"/>
      <p:bold r:id="rId44"/>
      <p:italic r:id="rId45"/>
      <p:boldItalic r:id="rId46"/>
    </p:embeddedFont>
    <p:embeddedFont>
      <p:font typeface="Roboto Condensed Light" panose="020B0604020202020204" charset="0"/>
      <p:regular r:id="rId47"/>
      <p: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9CF3D7-AF0F-4A50-9041-477BEA91E8A2}" v="75" dt="2023-06-07T14:49:37.121"/>
  </p1510:revLst>
</p1510:revInfo>
</file>

<file path=ppt/tableStyles.xml><?xml version="1.0" encoding="utf-8"?>
<a:tblStyleLst xmlns:a="http://schemas.openxmlformats.org/drawingml/2006/main" def="{D3C179D3-D177-49FC-A3AE-DA001D4F2B8C}">
  <a:tblStyle styleId="{D3C179D3-D177-49FC-A3AE-DA001D4F2B8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54" autoAdjust="0"/>
    <p:restoredTop sz="94660"/>
  </p:normalViewPr>
  <p:slideViewPr>
    <p:cSldViewPr snapToGrid="0">
      <p:cViewPr varScale="1">
        <p:scale>
          <a:sx n="90" d="100"/>
          <a:sy n="90" d="100"/>
        </p:scale>
        <p:origin x="876" y="1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font" Target="fonts/font22.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font" Target="fonts/font19.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font" Target="fonts/font23.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20" Type="http://schemas.openxmlformats.org/officeDocument/2006/relationships/slide" Target="slides/slide19.xml"/><Relationship Id="rId41"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presProps" Target="presProps.xml"/></Relationships>
</file>

<file path=ppt/diagrams/_rels/data1.xml.rels><?xml version="1.0" encoding="UTF-8" standalone="yes"?>
<Relationships xmlns="http://schemas.openxmlformats.org/package/2006/relationships"><Relationship Id="rId8" Type="http://schemas.openxmlformats.org/officeDocument/2006/relationships/hyperlink" Target="http://paraquesepan.blogspot.com/2016/02/53-blogs-de-docentes-argentinos-para.html" TargetMode="External"/><Relationship Id="rId3" Type="http://schemas.openxmlformats.org/officeDocument/2006/relationships/image" Target="../media/image2.png"/><Relationship Id="rId7" Type="http://schemas.openxmlformats.org/officeDocument/2006/relationships/image" Target="../media/image4.jpg"/><Relationship Id="rId2" Type="http://schemas.openxmlformats.org/officeDocument/2006/relationships/hyperlink" Target="https://pixabay.com/illustrations/administrator-sysadmin-sysop-1188494/" TargetMode="External"/><Relationship Id="rId1" Type="http://schemas.openxmlformats.org/officeDocument/2006/relationships/image" Target="../media/image1.jpg"/><Relationship Id="rId6" Type="http://schemas.openxmlformats.org/officeDocument/2006/relationships/hyperlink" Target="https://www.thebluediamondgallery.com/wooden-tile/c/create.html" TargetMode="External"/><Relationship Id="rId5" Type="http://schemas.openxmlformats.org/officeDocument/2006/relationships/image" Target="../media/image3.jpg"/><Relationship Id="rId10" Type="http://schemas.openxmlformats.org/officeDocument/2006/relationships/hyperlink" Target="https://pixabay.com/en/comment-bubble-thought-cloud-comment-2244299/" TargetMode="External"/><Relationship Id="rId4" Type="http://schemas.openxmlformats.org/officeDocument/2006/relationships/hyperlink" Target="https://pixabay.com/en/computer-user-icon-peolpe-avatar-1331579/" TargetMode="External"/><Relationship Id="rId9" Type="http://schemas.openxmlformats.org/officeDocument/2006/relationships/image" Target="../media/image5.png"/></Relationships>
</file>

<file path=ppt/diagrams/_rels/drawing1.xml.rels><?xml version="1.0" encoding="UTF-8" standalone="yes"?>
<Relationships xmlns="http://schemas.openxmlformats.org/package/2006/relationships"><Relationship Id="rId8" Type="http://schemas.openxmlformats.org/officeDocument/2006/relationships/hyperlink" Target="http://paraquesepan.blogspot.com/2016/02/53-blogs-de-docentes-argentinos-para.html" TargetMode="External"/><Relationship Id="rId3" Type="http://schemas.openxmlformats.org/officeDocument/2006/relationships/image" Target="../media/image2.png"/><Relationship Id="rId7" Type="http://schemas.openxmlformats.org/officeDocument/2006/relationships/image" Target="../media/image4.jpg"/><Relationship Id="rId2" Type="http://schemas.openxmlformats.org/officeDocument/2006/relationships/hyperlink" Target="https://pixabay.com/illustrations/administrator-sysadmin-sysop-1188494/" TargetMode="External"/><Relationship Id="rId1" Type="http://schemas.openxmlformats.org/officeDocument/2006/relationships/image" Target="../media/image1.jpg"/><Relationship Id="rId6" Type="http://schemas.openxmlformats.org/officeDocument/2006/relationships/hyperlink" Target="https://www.thebluediamondgallery.com/wooden-tile/c/create.html" TargetMode="External"/><Relationship Id="rId5" Type="http://schemas.openxmlformats.org/officeDocument/2006/relationships/image" Target="../media/image3.jpg"/><Relationship Id="rId10" Type="http://schemas.openxmlformats.org/officeDocument/2006/relationships/hyperlink" Target="https://pixabay.com/en/comment-bubble-thought-cloud-comment-2244299/" TargetMode="External"/><Relationship Id="rId4" Type="http://schemas.openxmlformats.org/officeDocument/2006/relationships/hyperlink" Target="https://pixabay.com/en/computer-user-icon-peolpe-avatar-1331579/" TargetMode="External"/><Relationship Id="rId9" Type="http://schemas.openxmlformats.org/officeDocument/2006/relationships/image" Target="../media/image5.pn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DB333E2-E8CF-4F6E-9905-BA1E24BF3CE5}" type="doc">
      <dgm:prSet loTypeId="urn:microsoft.com/office/officeart/2005/8/layout/vList3" loCatId="list" qsTypeId="urn:microsoft.com/office/officeart/2005/8/quickstyle/simple1" qsCatId="simple" csTypeId="urn:microsoft.com/office/officeart/2005/8/colors/accent0_3" csCatId="mainScheme" phldr="1"/>
      <dgm:spPr/>
    </dgm:pt>
    <dgm:pt modelId="{54D4635B-BC68-46D1-BF59-F8DE231DAA05}">
      <dgm:prSet phldrT="[Text]"/>
      <dgm:spPr/>
      <dgm:t>
        <a:bodyPr/>
        <a:lstStyle/>
        <a:p>
          <a:r>
            <a:rPr lang="en-US" dirty="0"/>
            <a:t>Admin- Login and Manage​</a:t>
          </a:r>
        </a:p>
      </dgm:t>
    </dgm:pt>
    <dgm:pt modelId="{5D693682-FEFE-46CD-8690-7D959EF2992D}" type="parTrans" cxnId="{9F162EB0-F43E-4B09-8B97-6DB352C0663E}">
      <dgm:prSet/>
      <dgm:spPr/>
      <dgm:t>
        <a:bodyPr/>
        <a:lstStyle/>
        <a:p>
          <a:endParaRPr lang="en-US"/>
        </a:p>
      </dgm:t>
    </dgm:pt>
    <dgm:pt modelId="{D9C8F97D-530B-48B0-801C-307FB7AA813C}" type="sibTrans" cxnId="{9F162EB0-F43E-4B09-8B97-6DB352C0663E}">
      <dgm:prSet/>
      <dgm:spPr/>
      <dgm:t>
        <a:bodyPr/>
        <a:lstStyle/>
        <a:p>
          <a:endParaRPr lang="en-US"/>
        </a:p>
      </dgm:t>
    </dgm:pt>
    <dgm:pt modelId="{4FCF91D0-D7B2-4429-80E4-FE2A08F4D263}">
      <dgm:prSet phldrT="[Text]"/>
      <dgm:spPr/>
      <dgm:t>
        <a:bodyPr/>
        <a:lstStyle/>
        <a:p>
          <a:r>
            <a:rPr lang="en-US" dirty="0"/>
            <a:t>Comment-User comment  in blog and </a:t>
          </a:r>
          <a:r>
            <a:rPr lang="en-US" dirty="0" err="1"/>
            <a:t>like,dislike</a:t>
          </a:r>
          <a:endParaRPr lang="en-US" dirty="0"/>
        </a:p>
      </dgm:t>
    </dgm:pt>
    <dgm:pt modelId="{860871BF-DA8A-4A49-823D-F97383BD35A6}" type="parTrans" cxnId="{B84E5D34-B237-4D43-BFA3-CEFEE3B95244}">
      <dgm:prSet/>
      <dgm:spPr/>
      <dgm:t>
        <a:bodyPr/>
        <a:lstStyle/>
        <a:p>
          <a:endParaRPr lang="en-US"/>
        </a:p>
      </dgm:t>
    </dgm:pt>
    <dgm:pt modelId="{2A1A2F4B-9BCA-4A44-ADD4-CFA64A2C0018}" type="sibTrans" cxnId="{B84E5D34-B237-4D43-BFA3-CEFEE3B95244}">
      <dgm:prSet/>
      <dgm:spPr/>
      <dgm:t>
        <a:bodyPr/>
        <a:lstStyle/>
        <a:p>
          <a:endParaRPr lang="en-US"/>
        </a:p>
      </dgm:t>
    </dgm:pt>
    <dgm:pt modelId="{29E4CED6-DD65-453E-89D4-EE7C98382553}">
      <dgm:prSet/>
      <dgm:spPr/>
      <dgm:t>
        <a:bodyPr/>
        <a:lstStyle/>
        <a:p>
          <a:r>
            <a:rPr lang="en-US" dirty="0"/>
            <a:t>User-Signup and Login</a:t>
          </a:r>
        </a:p>
      </dgm:t>
    </dgm:pt>
    <dgm:pt modelId="{DB35CA6D-1ABE-4573-9B49-5E7C2F5F740D}" type="parTrans" cxnId="{80746BBC-82A5-4BC3-B114-46157B310BE3}">
      <dgm:prSet/>
      <dgm:spPr/>
      <dgm:t>
        <a:bodyPr/>
        <a:lstStyle/>
        <a:p>
          <a:endParaRPr lang="en-US"/>
        </a:p>
      </dgm:t>
    </dgm:pt>
    <dgm:pt modelId="{CC7660C1-1819-41E3-B036-C2BBFE99FEB4}" type="sibTrans" cxnId="{80746BBC-82A5-4BC3-B114-46157B310BE3}">
      <dgm:prSet/>
      <dgm:spPr/>
      <dgm:t>
        <a:bodyPr/>
        <a:lstStyle/>
        <a:p>
          <a:endParaRPr lang="en-US"/>
        </a:p>
      </dgm:t>
    </dgm:pt>
    <dgm:pt modelId="{E349D640-7C72-46F3-86B1-2320D8A3238E}">
      <dgm:prSet/>
      <dgm:spPr/>
      <dgm:t>
        <a:bodyPr/>
        <a:lstStyle/>
        <a:p>
          <a:r>
            <a:rPr lang="en-US" dirty="0"/>
            <a:t>​Blog List- User read the blog</a:t>
          </a:r>
        </a:p>
      </dgm:t>
    </dgm:pt>
    <dgm:pt modelId="{6C51B367-B707-48D1-922E-61F548B2F62D}" type="parTrans" cxnId="{54C05B3D-2081-442C-9BF1-8070C7A10ED5}">
      <dgm:prSet/>
      <dgm:spPr/>
      <dgm:t>
        <a:bodyPr/>
        <a:lstStyle/>
        <a:p>
          <a:endParaRPr lang="en-US"/>
        </a:p>
      </dgm:t>
    </dgm:pt>
    <dgm:pt modelId="{59BE3DAC-5B6D-4BD7-B820-B40987952EEF}" type="sibTrans" cxnId="{54C05B3D-2081-442C-9BF1-8070C7A10ED5}">
      <dgm:prSet/>
      <dgm:spPr/>
      <dgm:t>
        <a:bodyPr/>
        <a:lstStyle/>
        <a:p>
          <a:endParaRPr lang="en-US"/>
        </a:p>
      </dgm:t>
    </dgm:pt>
    <dgm:pt modelId="{7A9EB7BE-04CC-4DC4-AF95-BD411D105626}">
      <dgm:prSet/>
      <dgm:spPr/>
      <dgm:t>
        <a:bodyPr/>
        <a:lstStyle/>
        <a:p>
          <a:r>
            <a:rPr lang="en-US" dirty="0"/>
            <a:t>Create blog-  Create/ Update the blog by admin</a:t>
          </a:r>
        </a:p>
      </dgm:t>
    </dgm:pt>
    <dgm:pt modelId="{D36CFABD-A661-459A-B009-807F51D7DC0F}" type="parTrans" cxnId="{837BE725-CD50-4579-B3CE-87CD8301AA32}">
      <dgm:prSet/>
      <dgm:spPr/>
      <dgm:t>
        <a:bodyPr/>
        <a:lstStyle/>
        <a:p>
          <a:endParaRPr lang="en-US"/>
        </a:p>
      </dgm:t>
    </dgm:pt>
    <dgm:pt modelId="{A3A93D16-D803-4BFC-B123-E03A80FE29A4}" type="sibTrans" cxnId="{837BE725-CD50-4579-B3CE-87CD8301AA32}">
      <dgm:prSet/>
      <dgm:spPr/>
      <dgm:t>
        <a:bodyPr/>
        <a:lstStyle/>
        <a:p>
          <a:endParaRPr lang="en-US"/>
        </a:p>
      </dgm:t>
    </dgm:pt>
    <dgm:pt modelId="{B222B9B0-3AC7-4768-A082-0B13DD04F4A5}" type="pres">
      <dgm:prSet presAssocID="{3DB333E2-E8CF-4F6E-9905-BA1E24BF3CE5}" presName="linearFlow" presStyleCnt="0">
        <dgm:presLayoutVars>
          <dgm:dir/>
          <dgm:resizeHandles val="exact"/>
        </dgm:presLayoutVars>
      </dgm:prSet>
      <dgm:spPr/>
    </dgm:pt>
    <dgm:pt modelId="{9130B929-26E9-4CF9-9C48-6DA6CDE4DF4E}" type="pres">
      <dgm:prSet presAssocID="{54D4635B-BC68-46D1-BF59-F8DE231DAA05}" presName="composite" presStyleCnt="0"/>
      <dgm:spPr/>
    </dgm:pt>
    <dgm:pt modelId="{0E5286B2-F167-4621-81CA-C2216232AC0F}" type="pres">
      <dgm:prSet presAssocID="{54D4635B-BC68-46D1-BF59-F8DE231DAA05}" presName="imgShp" presStyleLbl="fgImgPlace1" presStyleIdx="0" presStyleCnt="5"/>
      <dgm:spPr>
        <a:blipFill>
          <a:blip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a:stretch>
            <a:fillRect l="-26000" r="-26000"/>
          </a:stretch>
        </a:blipFill>
      </dgm:spPr>
    </dgm:pt>
    <dgm:pt modelId="{54CB740F-81F1-42EA-8D52-D0425324E816}" type="pres">
      <dgm:prSet presAssocID="{54D4635B-BC68-46D1-BF59-F8DE231DAA05}" presName="txShp" presStyleLbl="node1" presStyleIdx="0" presStyleCnt="5" custLinFactNeighborX="-188" custLinFactNeighborY="404">
        <dgm:presLayoutVars>
          <dgm:bulletEnabled val="1"/>
        </dgm:presLayoutVars>
      </dgm:prSet>
      <dgm:spPr/>
    </dgm:pt>
    <dgm:pt modelId="{02BF0614-4490-41B6-AAEE-278CF92126E9}" type="pres">
      <dgm:prSet presAssocID="{D9C8F97D-530B-48B0-801C-307FB7AA813C}" presName="spacing" presStyleCnt="0"/>
      <dgm:spPr/>
    </dgm:pt>
    <dgm:pt modelId="{F87A3194-613E-4A83-B5CF-DB47927C454C}" type="pres">
      <dgm:prSet presAssocID="{29E4CED6-DD65-453E-89D4-EE7C98382553}" presName="composite" presStyleCnt="0"/>
      <dgm:spPr/>
    </dgm:pt>
    <dgm:pt modelId="{33F4CF45-CE3A-4502-A808-F193BC9DE938}" type="pres">
      <dgm:prSet presAssocID="{29E4CED6-DD65-453E-89D4-EE7C98382553}" presName="imgShp" presStyleLbl="fgImgPlace1" presStyleIdx="1" presStyleCnt="5"/>
      <dgm:spPr>
        <a:blipFill>
          <a:blip xmlns:r="http://schemas.openxmlformats.org/officeDocument/2006/relationships" r:embed="rId3">
            <a:extLst>
              <a:ext uri="{837473B0-CC2E-450A-ABE3-18F120FF3D39}">
                <a1611:picAttrSrcUrl xmlns:a1611="http://schemas.microsoft.com/office/drawing/2016/11/main" r:id="rId4"/>
              </a:ext>
            </a:extLst>
          </a:blip>
          <a:srcRect/>
          <a:stretch>
            <a:fillRect/>
          </a:stretch>
        </a:blipFill>
      </dgm:spPr>
    </dgm:pt>
    <dgm:pt modelId="{22FC1529-DDF3-45E8-BBB3-7F6FD7BD47E7}" type="pres">
      <dgm:prSet presAssocID="{29E4CED6-DD65-453E-89D4-EE7C98382553}" presName="txShp" presStyleLbl="node1" presStyleIdx="1" presStyleCnt="5" custLinFactNeighborX="-35" custLinFactNeighborY="3475">
        <dgm:presLayoutVars>
          <dgm:bulletEnabled val="1"/>
        </dgm:presLayoutVars>
      </dgm:prSet>
      <dgm:spPr/>
    </dgm:pt>
    <dgm:pt modelId="{C7E8078F-6DAD-4614-AA25-5844CFB06A10}" type="pres">
      <dgm:prSet presAssocID="{CC7660C1-1819-41E3-B036-C2BBFE99FEB4}" presName="spacing" presStyleCnt="0"/>
      <dgm:spPr/>
    </dgm:pt>
    <dgm:pt modelId="{1A27F014-536B-4910-A6F1-5E376C47339E}" type="pres">
      <dgm:prSet presAssocID="{7A9EB7BE-04CC-4DC4-AF95-BD411D105626}" presName="composite" presStyleCnt="0"/>
      <dgm:spPr/>
    </dgm:pt>
    <dgm:pt modelId="{A58F0EDF-4D89-4717-83B4-840F9336DD75}" type="pres">
      <dgm:prSet presAssocID="{7A9EB7BE-04CC-4DC4-AF95-BD411D105626}" presName="imgShp" presStyleLbl="fgImgPlace1" presStyleIdx="2" presStyleCnt="5"/>
      <dgm:spPr>
        <a:blipFill>
          <a:blip xmlns:r="http://schemas.openxmlformats.org/officeDocument/2006/relationships"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a:stretch>
            <a:fillRect l="-25000" r="-25000"/>
          </a:stretch>
        </a:blipFill>
      </dgm:spPr>
    </dgm:pt>
    <dgm:pt modelId="{FE902885-D050-4FC2-AA86-DE09D96EB072}" type="pres">
      <dgm:prSet presAssocID="{7A9EB7BE-04CC-4DC4-AF95-BD411D105626}" presName="txShp" presStyleLbl="node1" presStyleIdx="2" presStyleCnt="5">
        <dgm:presLayoutVars>
          <dgm:bulletEnabled val="1"/>
        </dgm:presLayoutVars>
      </dgm:prSet>
      <dgm:spPr/>
    </dgm:pt>
    <dgm:pt modelId="{3931DAE8-EF98-4A18-A6F1-E3BF511910E8}" type="pres">
      <dgm:prSet presAssocID="{A3A93D16-D803-4BFC-B123-E03A80FE29A4}" presName="spacing" presStyleCnt="0"/>
      <dgm:spPr/>
    </dgm:pt>
    <dgm:pt modelId="{5DAE23D5-F30E-4648-9158-0D0B47981719}" type="pres">
      <dgm:prSet presAssocID="{E349D640-7C72-46F3-86B1-2320D8A3238E}" presName="composite" presStyleCnt="0"/>
      <dgm:spPr/>
    </dgm:pt>
    <dgm:pt modelId="{CC016646-04E0-4693-ACCA-9E74CED07564}" type="pres">
      <dgm:prSet presAssocID="{E349D640-7C72-46F3-86B1-2320D8A3238E}" presName="imgShp" presStyleLbl="fgImgPlace1" presStyleIdx="3" presStyleCnt="5"/>
      <dgm:spPr>
        <a:blipFill>
          <a:blip xmlns:r="http://schemas.openxmlformats.org/officeDocument/2006/relationships"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rcRect/>
          <a:stretch>
            <a:fillRect l="-39000" r="-39000"/>
          </a:stretch>
        </a:blipFill>
      </dgm:spPr>
    </dgm:pt>
    <dgm:pt modelId="{6AC87C64-2177-4DAF-8A02-4070ACE79BEE}" type="pres">
      <dgm:prSet presAssocID="{E349D640-7C72-46F3-86B1-2320D8A3238E}" presName="txShp" presStyleLbl="node1" presStyleIdx="3" presStyleCnt="5">
        <dgm:presLayoutVars>
          <dgm:bulletEnabled val="1"/>
        </dgm:presLayoutVars>
      </dgm:prSet>
      <dgm:spPr/>
    </dgm:pt>
    <dgm:pt modelId="{FF731124-FF26-4EFF-837E-8BE68D7B4D00}" type="pres">
      <dgm:prSet presAssocID="{59BE3DAC-5B6D-4BD7-B820-B40987952EEF}" presName="spacing" presStyleCnt="0"/>
      <dgm:spPr/>
    </dgm:pt>
    <dgm:pt modelId="{BBAD71C5-F755-4198-8B41-ED4A048BAECC}" type="pres">
      <dgm:prSet presAssocID="{4FCF91D0-D7B2-4429-80E4-FE2A08F4D263}" presName="composite" presStyleCnt="0"/>
      <dgm:spPr/>
    </dgm:pt>
    <dgm:pt modelId="{E3C1774A-C017-47E5-A483-0A15684E3995}" type="pres">
      <dgm:prSet presAssocID="{4FCF91D0-D7B2-4429-80E4-FE2A08F4D263}" presName="imgShp" presStyleLbl="fgImgPlace1" presStyleIdx="4" presStyleCnt="5"/>
      <dgm:spPr>
        <a:blipFill>
          <a:blip xmlns:r="http://schemas.openxmlformats.org/officeDocument/2006/relationships" r:embed="rId9">
            <a:extLst>
              <a:ext uri="{28A0092B-C50C-407E-A947-70E740481C1C}">
                <a14:useLocalDpi xmlns:a14="http://schemas.microsoft.com/office/drawing/2010/main" val="0"/>
              </a:ext>
              <a:ext uri="{837473B0-CC2E-450A-ABE3-18F120FF3D39}">
                <a1611:picAttrSrcUrl xmlns:a1611="http://schemas.microsoft.com/office/drawing/2016/11/main" r:id="rId10"/>
              </a:ext>
            </a:extLst>
          </a:blip>
          <a:srcRect/>
          <a:stretch>
            <a:fillRect/>
          </a:stretch>
        </a:blipFill>
      </dgm:spPr>
    </dgm:pt>
    <dgm:pt modelId="{8F67FD76-D8AF-4D1F-BB29-16C4B33A7967}" type="pres">
      <dgm:prSet presAssocID="{4FCF91D0-D7B2-4429-80E4-FE2A08F4D263}" presName="txShp" presStyleLbl="node1" presStyleIdx="4" presStyleCnt="5">
        <dgm:presLayoutVars>
          <dgm:bulletEnabled val="1"/>
        </dgm:presLayoutVars>
      </dgm:prSet>
      <dgm:spPr/>
    </dgm:pt>
  </dgm:ptLst>
  <dgm:cxnLst>
    <dgm:cxn modelId="{837BE725-CD50-4579-B3CE-87CD8301AA32}" srcId="{3DB333E2-E8CF-4F6E-9905-BA1E24BF3CE5}" destId="{7A9EB7BE-04CC-4DC4-AF95-BD411D105626}" srcOrd="2" destOrd="0" parTransId="{D36CFABD-A661-459A-B009-807F51D7DC0F}" sibTransId="{A3A93D16-D803-4BFC-B123-E03A80FE29A4}"/>
    <dgm:cxn modelId="{B84E5D34-B237-4D43-BFA3-CEFEE3B95244}" srcId="{3DB333E2-E8CF-4F6E-9905-BA1E24BF3CE5}" destId="{4FCF91D0-D7B2-4429-80E4-FE2A08F4D263}" srcOrd="4" destOrd="0" parTransId="{860871BF-DA8A-4A49-823D-F97383BD35A6}" sibTransId="{2A1A2F4B-9BCA-4A44-ADD4-CFA64A2C0018}"/>
    <dgm:cxn modelId="{E5C68435-0CF0-4460-BAA6-35BA48DF87CD}" type="presOf" srcId="{E349D640-7C72-46F3-86B1-2320D8A3238E}" destId="{6AC87C64-2177-4DAF-8A02-4070ACE79BEE}" srcOrd="0" destOrd="0" presId="urn:microsoft.com/office/officeart/2005/8/layout/vList3"/>
    <dgm:cxn modelId="{54C05B3D-2081-442C-9BF1-8070C7A10ED5}" srcId="{3DB333E2-E8CF-4F6E-9905-BA1E24BF3CE5}" destId="{E349D640-7C72-46F3-86B1-2320D8A3238E}" srcOrd="3" destOrd="0" parTransId="{6C51B367-B707-48D1-922E-61F548B2F62D}" sibTransId="{59BE3DAC-5B6D-4BD7-B820-B40987952EEF}"/>
    <dgm:cxn modelId="{F5FD614C-8038-46CB-A052-693EF0754ACA}" type="presOf" srcId="{3DB333E2-E8CF-4F6E-9905-BA1E24BF3CE5}" destId="{B222B9B0-3AC7-4768-A082-0B13DD04F4A5}" srcOrd="0" destOrd="0" presId="urn:microsoft.com/office/officeart/2005/8/layout/vList3"/>
    <dgm:cxn modelId="{EDBA0E6D-1BF6-4CC6-AC38-4253D55F42FB}" type="presOf" srcId="{4FCF91D0-D7B2-4429-80E4-FE2A08F4D263}" destId="{8F67FD76-D8AF-4D1F-BB29-16C4B33A7967}" srcOrd="0" destOrd="0" presId="urn:microsoft.com/office/officeart/2005/8/layout/vList3"/>
    <dgm:cxn modelId="{07E92F85-5C31-42D3-8BB3-88EC430E4C9B}" type="presOf" srcId="{7A9EB7BE-04CC-4DC4-AF95-BD411D105626}" destId="{FE902885-D050-4FC2-AA86-DE09D96EB072}" srcOrd="0" destOrd="0" presId="urn:microsoft.com/office/officeart/2005/8/layout/vList3"/>
    <dgm:cxn modelId="{7171B88E-99F8-4730-B6B2-1BE55FB0431F}" type="presOf" srcId="{54D4635B-BC68-46D1-BF59-F8DE231DAA05}" destId="{54CB740F-81F1-42EA-8D52-D0425324E816}" srcOrd="0" destOrd="0" presId="urn:microsoft.com/office/officeart/2005/8/layout/vList3"/>
    <dgm:cxn modelId="{9F162EB0-F43E-4B09-8B97-6DB352C0663E}" srcId="{3DB333E2-E8CF-4F6E-9905-BA1E24BF3CE5}" destId="{54D4635B-BC68-46D1-BF59-F8DE231DAA05}" srcOrd="0" destOrd="0" parTransId="{5D693682-FEFE-46CD-8690-7D959EF2992D}" sibTransId="{D9C8F97D-530B-48B0-801C-307FB7AA813C}"/>
    <dgm:cxn modelId="{413F9EB0-E427-46BC-8F29-81542DAEB1B8}" type="presOf" srcId="{29E4CED6-DD65-453E-89D4-EE7C98382553}" destId="{22FC1529-DDF3-45E8-BBB3-7F6FD7BD47E7}" srcOrd="0" destOrd="0" presId="urn:microsoft.com/office/officeart/2005/8/layout/vList3"/>
    <dgm:cxn modelId="{80746BBC-82A5-4BC3-B114-46157B310BE3}" srcId="{3DB333E2-E8CF-4F6E-9905-BA1E24BF3CE5}" destId="{29E4CED6-DD65-453E-89D4-EE7C98382553}" srcOrd="1" destOrd="0" parTransId="{DB35CA6D-1ABE-4573-9B49-5E7C2F5F740D}" sibTransId="{CC7660C1-1819-41E3-B036-C2BBFE99FEB4}"/>
    <dgm:cxn modelId="{8B0F6946-7C6C-4A47-B722-CA08D6A1CB5B}" type="presParOf" srcId="{B222B9B0-3AC7-4768-A082-0B13DD04F4A5}" destId="{9130B929-26E9-4CF9-9C48-6DA6CDE4DF4E}" srcOrd="0" destOrd="0" presId="urn:microsoft.com/office/officeart/2005/8/layout/vList3"/>
    <dgm:cxn modelId="{60D79560-A51F-4FE4-B10C-29DB65A0C3AC}" type="presParOf" srcId="{9130B929-26E9-4CF9-9C48-6DA6CDE4DF4E}" destId="{0E5286B2-F167-4621-81CA-C2216232AC0F}" srcOrd="0" destOrd="0" presId="urn:microsoft.com/office/officeart/2005/8/layout/vList3"/>
    <dgm:cxn modelId="{7656DC3E-65A8-4CC1-A39E-A5988901E60C}" type="presParOf" srcId="{9130B929-26E9-4CF9-9C48-6DA6CDE4DF4E}" destId="{54CB740F-81F1-42EA-8D52-D0425324E816}" srcOrd="1" destOrd="0" presId="urn:microsoft.com/office/officeart/2005/8/layout/vList3"/>
    <dgm:cxn modelId="{9091E76E-90DA-48A6-B0AC-8B12951A8691}" type="presParOf" srcId="{B222B9B0-3AC7-4768-A082-0B13DD04F4A5}" destId="{02BF0614-4490-41B6-AAEE-278CF92126E9}" srcOrd="1" destOrd="0" presId="urn:microsoft.com/office/officeart/2005/8/layout/vList3"/>
    <dgm:cxn modelId="{4F8EFC32-3300-45DC-9CA1-E5AA13B72A10}" type="presParOf" srcId="{B222B9B0-3AC7-4768-A082-0B13DD04F4A5}" destId="{F87A3194-613E-4A83-B5CF-DB47927C454C}" srcOrd="2" destOrd="0" presId="urn:microsoft.com/office/officeart/2005/8/layout/vList3"/>
    <dgm:cxn modelId="{87FC472C-0361-439E-9B29-974FA9C5C5AD}" type="presParOf" srcId="{F87A3194-613E-4A83-B5CF-DB47927C454C}" destId="{33F4CF45-CE3A-4502-A808-F193BC9DE938}" srcOrd="0" destOrd="0" presId="urn:microsoft.com/office/officeart/2005/8/layout/vList3"/>
    <dgm:cxn modelId="{D52924B1-4789-441F-BBFF-62CC1F7CC773}" type="presParOf" srcId="{F87A3194-613E-4A83-B5CF-DB47927C454C}" destId="{22FC1529-DDF3-45E8-BBB3-7F6FD7BD47E7}" srcOrd="1" destOrd="0" presId="urn:microsoft.com/office/officeart/2005/8/layout/vList3"/>
    <dgm:cxn modelId="{E85CF107-59A9-4319-B6ED-4956E9B233C1}" type="presParOf" srcId="{B222B9B0-3AC7-4768-A082-0B13DD04F4A5}" destId="{C7E8078F-6DAD-4614-AA25-5844CFB06A10}" srcOrd="3" destOrd="0" presId="urn:microsoft.com/office/officeart/2005/8/layout/vList3"/>
    <dgm:cxn modelId="{ECAD4A5B-F555-4B9F-BDE3-4FD848FBD29A}" type="presParOf" srcId="{B222B9B0-3AC7-4768-A082-0B13DD04F4A5}" destId="{1A27F014-536B-4910-A6F1-5E376C47339E}" srcOrd="4" destOrd="0" presId="urn:microsoft.com/office/officeart/2005/8/layout/vList3"/>
    <dgm:cxn modelId="{24C3764A-8567-40EB-A992-94C3EEA9B202}" type="presParOf" srcId="{1A27F014-536B-4910-A6F1-5E376C47339E}" destId="{A58F0EDF-4D89-4717-83B4-840F9336DD75}" srcOrd="0" destOrd="0" presId="urn:microsoft.com/office/officeart/2005/8/layout/vList3"/>
    <dgm:cxn modelId="{E61DA46E-74E8-49BA-9C4B-0ACFA4E27066}" type="presParOf" srcId="{1A27F014-536B-4910-A6F1-5E376C47339E}" destId="{FE902885-D050-4FC2-AA86-DE09D96EB072}" srcOrd="1" destOrd="0" presId="urn:microsoft.com/office/officeart/2005/8/layout/vList3"/>
    <dgm:cxn modelId="{218B3ED2-27CC-43CA-A203-0092143EC0FC}" type="presParOf" srcId="{B222B9B0-3AC7-4768-A082-0B13DD04F4A5}" destId="{3931DAE8-EF98-4A18-A6F1-E3BF511910E8}" srcOrd="5" destOrd="0" presId="urn:microsoft.com/office/officeart/2005/8/layout/vList3"/>
    <dgm:cxn modelId="{63B6B392-D919-4BFF-98A4-CBE1D4C02A2E}" type="presParOf" srcId="{B222B9B0-3AC7-4768-A082-0B13DD04F4A5}" destId="{5DAE23D5-F30E-4648-9158-0D0B47981719}" srcOrd="6" destOrd="0" presId="urn:microsoft.com/office/officeart/2005/8/layout/vList3"/>
    <dgm:cxn modelId="{9C499211-B4DB-42D0-81BE-37BC2BF93092}" type="presParOf" srcId="{5DAE23D5-F30E-4648-9158-0D0B47981719}" destId="{CC016646-04E0-4693-ACCA-9E74CED07564}" srcOrd="0" destOrd="0" presId="urn:microsoft.com/office/officeart/2005/8/layout/vList3"/>
    <dgm:cxn modelId="{29E757FE-6B91-4E45-A604-D1C6B5AF9E7C}" type="presParOf" srcId="{5DAE23D5-F30E-4648-9158-0D0B47981719}" destId="{6AC87C64-2177-4DAF-8A02-4070ACE79BEE}" srcOrd="1" destOrd="0" presId="urn:microsoft.com/office/officeart/2005/8/layout/vList3"/>
    <dgm:cxn modelId="{1D8264E6-72DF-4AAA-822A-03F01F30AA87}" type="presParOf" srcId="{B222B9B0-3AC7-4768-A082-0B13DD04F4A5}" destId="{FF731124-FF26-4EFF-837E-8BE68D7B4D00}" srcOrd="7" destOrd="0" presId="urn:microsoft.com/office/officeart/2005/8/layout/vList3"/>
    <dgm:cxn modelId="{6B7CE5FD-ACB3-4489-A8BB-3286CC5A8539}" type="presParOf" srcId="{B222B9B0-3AC7-4768-A082-0B13DD04F4A5}" destId="{BBAD71C5-F755-4198-8B41-ED4A048BAECC}" srcOrd="8" destOrd="0" presId="urn:microsoft.com/office/officeart/2005/8/layout/vList3"/>
    <dgm:cxn modelId="{09E52CD5-50FF-427E-871C-FBE094A6DD09}" type="presParOf" srcId="{BBAD71C5-F755-4198-8B41-ED4A048BAECC}" destId="{E3C1774A-C017-47E5-A483-0A15684E3995}" srcOrd="0" destOrd="0" presId="urn:microsoft.com/office/officeart/2005/8/layout/vList3"/>
    <dgm:cxn modelId="{A4688A3B-888B-4A4D-9930-BB53EB808822}" type="presParOf" srcId="{BBAD71C5-F755-4198-8B41-ED4A048BAECC}" destId="{8F67FD76-D8AF-4D1F-BB29-16C4B33A7967}"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CB740F-81F1-42EA-8D52-D0425324E816}">
      <dsp:nvSpPr>
        <dsp:cNvPr id="0" name=""/>
        <dsp:cNvSpPr/>
      </dsp:nvSpPr>
      <dsp:spPr>
        <a:xfrm rot="10800000">
          <a:off x="1177240" y="5710"/>
          <a:ext cx="4053840" cy="655126"/>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893" tIns="72390" rIns="135128" bIns="72390" numCol="1" spcCol="1270" anchor="ctr" anchorCtr="0">
          <a:noAutofit/>
        </a:bodyPr>
        <a:lstStyle/>
        <a:p>
          <a:pPr marL="0" lvl="0" indent="0" algn="ctr" defTabSz="844550">
            <a:lnSpc>
              <a:spcPct val="90000"/>
            </a:lnSpc>
            <a:spcBef>
              <a:spcPct val="0"/>
            </a:spcBef>
            <a:spcAft>
              <a:spcPct val="35000"/>
            </a:spcAft>
            <a:buNone/>
          </a:pPr>
          <a:r>
            <a:rPr lang="en-US" sz="1900" kern="1200" dirty="0"/>
            <a:t>Admin- Login and Manage​</a:t>
          </a:r>
        </a:p>
      </dsp:txBody>
      <dsp:txXfrm rot="10800000">
        <a:off x="1341021" y="5710"/>
        <a:ext cx="3890059" cy="655126"/>
      </dsp:txXfrm>
    </dsp:sp>
    <dsp:sp modelId="{0E5286B2-F167-4621-81CA-C2216232AC0F}">
      <dsp:nvSpPr>
        <dsp:cNvPr id="0" name=""/>
        <dsp:cNvSpPr/>
      </dsp:nvSpPr>
      <dsp:spPr>
        <a:xfrm>
          <a:off x="857298" y="3063"/>
          <a:ext cx="655126" cy="655126"/>
        </a:xfrm>
        <a:prstGeom prst="ellipse">
          <a:avLst/>
        </a:prstGeom>
        <a:blipFill>
          <a:blip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a:stretch>
            <a:fillRect l="-26000" r="-26000"/>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2FC1529-DDF3-45E8-BBB3-7F6FD7BD47E7}">
      <dsp:nvSpPr>
        <dsp:cNvPr id="0" name=""/>
        <dsp:cNvSpPr/>
      </dsp:nvSpPr>
      <dsp:spPr>
        <a:xfrm rot="10800000">
          <a:off x="1183442" y="876515"/>
          <a:ext cx="4053840" cy="655126"/>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893" tIns="72390" rIns="135128" bIns="72390" numCol="1" spcCol="1270" anchor="ctr" anchorCtr="0">
          <a:noAutofit/>
        </a:bodyPr>
        <a:lstStyle/>
        <a:p>
          <a:pPr marL="0" lvl="0" indent="0" algn="ctr" defTabSz="844550">
            <a:lnSpc>
              <a:spcPct val="90000"/>
            </a:lnSpc>
            <a:spcBef>
              <a:spcPct val="0"/>
            </a:spcBef>
            <a:spcAft>
              <a:spcPct val="35000"/>
            </a:spcAft>
            <a:buNone/>
          </a:pPr>
          <a:r>
            <a:rPr lang="en-US" sz="1900" kern="1200" dirty="0"/>
            <a:t>User-Signup and Login</a:t>
          </a:r>
        </a:p>
      </dsp:txBody>
      <dsp:txXfrm rot="10800000">
        <a:off x="1347223" y="876515"/>
        <a:ext cx="3890059" cy="655126"/>
      </dsp:txXfrm>
    </dsp:sp>
    <dsp:sp modelId="{33F4CF45-CE3A-4502-A808-F193BC9DE938}">
      <dsp:nvSpPr>
        <dsp:cNvPr id="0" name=""/>
        <dsp:cNvSpPr/>
      </dsp:nvSpPr>
      <dsp:spPr>
        <a:xfrm>
          <a:off x="857298" y="853750"/>
          <a:ext cx="655126" cy="655126"/>
        </a:xfrm>
        <a:prstGeom prst="ellipse">
          <a:avLst/>
        </a:prstGeom>
        <a:blipFill>
          <a:blip xmlns:r="http://schemas.openxmlformats.org/officeDocument/2006/relationships" r:embed="rId3">
            <a:extLst>
              <a:ext uri="{837473B0-CC2E-450A-ABE3-18F120FF3D39}">
                <a1611:picAttrSrcUrl xmlns:a1611="http://schemas.microsoft.com/office/drawing/2016/11/main" r:id="rId4"/>
              </a:ext>
            </a:extLst>
          </a:blip>
          <a:srcRect/>
          <a:stretch>
            <a:fillRect/>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E902885-D050-4FC2-AA86-DE09D96EB072}">
      <dsp:nvSpPr>
        <dsp:cNvPr id="0" name=""/>
        <dsp:cNvSpPr/>
      </dsp:nvSpPr>
      <dsp:spPr>
        <a:xfrm rot="10800000">
          <a:off x="1184861" y="1704436"/>
          <a:ext cx="4053840" cy="655126"/>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893" tIns="72390" rIns="135128" bIns="72390" numCol="1" spcCol="1270" anchor="ctr" anchorCtr="0">
          <a:noAutofit/>
        </a:bodyPr>
        <a:lstStyle/>
        <a:p>
          <a:pPr marL="0" lvl="0" indent="0" algn="ctr" defTabSz="844550">
            <a:lnSpc>
              <a:spcPct val="90000"/>
            </a:lnSpc>
            <a:spcBef>
              <a:spcPct val="0"/>
            </a:spcBef>
            <a:spcAft>
              <a:spcPct val="35000"/>
            </a:spcAft>
            <a:buNone/>
          </a:pPr>
          <a:r>
            <a:rPr lang="en-US" sz="1900" kern="1200" dirty="0"/>
            <a:t>Create blog-  Create/ Update the blog by admin</a:t>
          </a:r>
        </a:p>
      </dsp:txBody>
      <dsp:txXfrm rot="10800000">
        <a:off x="1348642" y="1704436"/>
        <a:ext cx="3890059" cy="655126"/>
      </dsp:txXfrm>
    </dsp:sp>
    <dsp:sp modelId="{A58F0EDF-4D89-4717-83B4-840F9336DD75}">
      <dsp:nvSpPr>
        <dsp:cNvPr id="0" name=""/>
        <dsp:cNvSpPr/>
      </dsp:nvSpPr>
      <dsp:spPr>
        <a:xfrm>
          <a:off x="857298" y="1704436"/>
          <a:ext cx="655126" cy="655126"/>
        </a:xfrm>
        <a:prstGeom prst="ellipse">
          <a:avLst/>
        </a:prstGeom>
        <a:blipFill>
          <a:blip xmlns:r="http://schemas.openxmlformats.org/officeDocument/2006/relationships"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a:stretch>
            <a:fillRect l="-25000" r="-25000"/>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AC87C64-2177-4DAF-8A02-4070ACE79BEE}">
      <dsp:nvSpPr>
        <dsp:cNvPr id="0" name=""/>
        <dsp:cNvSpPr/>
      </dsp:nvSpPr>
      <dsp:spPr>
        <a:xfrm rot="10800000">
          <a:off x="1184861" y="2555123"/>
          <a:ext cx="4053840" cy="655126"/>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893" tIns="72390" rIns="135128" bIns="72390" numCol="1" spcCol="1270" anchor="ctr" anchorCtr="0">
          <a:noAutofit/>
        </a:bodyPr>
        <a:lstStyle/>
        <a:p>
          <a:pPr marL="0" lvl="0" indent="0" algn="ctr" defTabSz="844550">
            <a:lnSpc>
              <a:spcPct val="90000"/>
            </a:lnSpc>
            <a:spcBef>
              <a:spcPct val="0"/>
            </a:spcBef>
            <a:spcAft>
              <a:spcPct val="35000"/>
            </a:spcAft>
            <a:buNone/>
          </a:pPr>
          <a:r>
            <a:rPr lang="en-US" sz="1900" kern="1200" dirty="0"/>
            <a:t>​Blog List- User read the blog</a:t>
          </a:r>
        </a:p>
      </dsp:txBody>
      <dsp:txXfrm rot="10800000">
        <a:off x="1348642" y="2555123"/>
        <a:ext cx="3890059" cy="655126"/>
      </dsp:txXfrm>
    </dsp:sp>
    <dsp:sp modelId="{CC016646-04E0-4693-ACCA-9E74CED07564}">
      <dsp:nvSpPr>
        <dsp:cNvPr id="0" name=""/>
        <dsp:cNvSpPr/>
      </dsp:nvSpPr>
      <dsp:spPr>
        <a:xfrm>
          <a:off x="857298" y="2555123"/>
          <a:ext cx="655126" cy="655126"/>
        </a:xfrm>
        <a:prstGeom prst="ellipse">
          <a:avLst/>
        </a:prstGeom>
        <a:blipFill>
          <a:blip xmlns:r="http://schemas.openxmlformats.org/officeDocument/2006/relationships"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rcRect/>
          <a:stretch>
            <a:fillRect l="-39000" r="-39000"/>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F67FD76-D8AF-4D1F-BB29-16C4B33A7967}">
      <dsp:nvSpPr>
        <dsp:cNvPr id="0" name=""/>
        <dsp:cNvSpPr/>
      </dsp:nvSpPr>
      <dsp:spPr>
        <a:xfrm rot="10800000">
          <a:off x="1184861" y="3405810"/>
          <a:ext cx="4053840" cy="655126"/>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893" tIns="72390" rIns="135128" bIns="72390" numCol="1" spcCol="1270" anchor="ctr" anchorCtr="0">
          <a:noAutofit/>
        </a:bodyPr>
        <a:lstStyle/>
        <a:p>
          <a:pPr marL="0" lvl="0" indent="0" algn="ctr" defTabSz="844550">
            <a:lnSpc>
              <a:spcPct val="90000"/>
            </a:lnSpc>
            <a:spcBef>
              <a:spcPct val="0"/>
            </a:spcBef>
            <a:spcAft>
              <a:spcPct val="35000"/>
            </a:spcAft>
            <a:buNone/>
          </a:pPr>
          <a:r>
            <a:rPr lang="en-US" sz="1900" kern="1200" dirty="0"/>
            <a:t>Comment-User comment  in blog and </a:t>
          </a:r>
          <a:r>
            <a:rPr lang="en-US" sz="1900" kern="1200" dirty="0" err="1"/>
            <a:t>like,dislike</a:t>
          </a:r>
          <a:endParaRPr lang="en-US" sz="1900" kern="1200" dirty="0"/>
        </a:p>
      </dsp:txBody>
      <dsp:txXfrm rot="10800000">
        <a:off x="1348642" y="3405810"/>
        <a:ext cx="3890059" cy="655126"/>
      </dsp:txXfrm>
    </dsp:sp>
    <dsp:sp modelId="{E3C1774A-C017-47E5-A483-0A15684E3995}">
      <dsp:nvSpPr>
        <dsp:cNvPr id="0" name=""/>
        <dsp:cNvSpPr/>
      </dsp:nvSpPr>
      <dsp:spPr>
        <a:xfrm>
          <a:off x="857298" y="3405810"/>
          <a:ext cx="655126" cy="655126"/>
        </a:xfrm>
        <a:prstGeom prst="ellipse">
          <a:avLst/>
        </a:prstGeom>
        <a:blipFill>
          <a:blip xmlns:r="http://schemas.openxmlformats.org/officeDocument/2006/relationships" r:embed="rId9">
            <a:extLst>
              <a:ext uri="{28A0092B-C50C-407E-A947-70E740481C1C}">
                <a14:useLocalDpi xmlns:a14="http://schemas.microsoft.com/office/drawing/2010/main" val="0"/>
              </a:ext>
              <a:ext uri="{837473B0-CC2E-450A-ABE3-18F120FF3D39}">
                <a1611:picAttrSrcUrl xmlns:a1611="http://schemas.microsoft.com/office/drawing/2016/11/main" r:id="rId10"/>
              </a:ext>
            </a:extLst>
          </a:blip>
          <a:srcRect/>
          <a:stretch>
            <a:fillRect/>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54255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32360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27607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40122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03777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73644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69604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1e00437943d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1e00437943d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228825dcd4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228825dcd4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22a3512c7b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22a3512c7b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228825dcd4b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228825dcd4b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42677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93593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243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668350" y="745925"/>
            <a:ext cx="3807300" cy="313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668350" y="3888475"/>
            <a:ext cx="3807300" cy="509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0"/>
        <p:cNvGrpSpPr/>
        <p:nvPr/>
      </p:nvGrpSpPr>
      <p:grpSpPr>
        <a:xfrm>
          <a:off x="0" y="0"/>
          <a:ext cx="0" cy="0"/>
          <a:chOff x="0" y="0"/>
          <a:chExt cx="0" cy="0"/>
        </a:xfrm>
      </p:grpSpPr>
      <p:sp>
        <p:nvSpPr>
          <p:cNvPr id="101" name="Google Shape;101;p11"/>
          <p:cNvSpPr txBox="1">
            <a:spLocks noGrp="1"/>
          </p:cNvSpPr>
          <p:nvPr>
            <p:ph type="title" hasCustomPrompt="1"/>
          </p:nvPr>
        </p:nvSpPr>
        <p:spPr>
          <a:xfrm>
            <a:off x="1903250" y="1834838"/>
            <a:ext cx="5337600" cy="112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7200"/>
              <a:buNone/>
              <a:defRPr sz="77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2" name="Google Shape;102;p11"/>
          <p:cNvSpPr txBox="1">
            <a:spLocks noGrp="1"/>
          </p:cNvSpPr>
          <p:nvPr>
            <p:ph type="body" idx="1"/>
          </p:nvPr>
        </p:nvSpPr>
        <p:spPr>
          <a:xfrm>
            <a:off x="2524200" y="2955575"/>
            <a:ext cx="4095600" cy="3531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500"/>
            </a:lvl1pPr>
            <a:lvl2pPr marL="914400" lvl="1" indent="-317500" algn="ctr">
              <a:spcBef>
                <a:spcPts val="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103" name="Google Shape;103;p11"/>
          <p:cNvGrpSpPr/>
          <p:nvPr/>
        </p:nvGrpSpPr>
        <p:grpSpPr>
          <a:xfrm flipH="1">
            <a:off x="6720423" y="3784091"/>
            <a:ext cx="2423582" cy="1357541"/>
            <a:chOff x="-77" y="3784091"/>
            <a:chExt cx="2423582" cy="1357541"/>
          </a:xfrm>
        </p:grpSpPr>
        <p:sp>
          <p:nvSpPr>
            <p:cNvPr id="104" name="Google Shape;104;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 name="Google Shape;109;p11"/>
          <p:cNvGrpSpPr/>
          <p:nvPr/>
        </p:nvGrpSpPr>
        <p:grpSpPr>
          <a:xfrm rot="10800000" flipH="1">
            <a:off x="-77" y="-9"/>
            <a:ext cx="2423582" cy="1357541"/>
            <a:chOff x="-77" y="3784091"/>
            <a:chExt cx="2423582" cy="1357541"/>
          </a:xfrm>
        </p:grpSpPr>
        <p:sp>
          <p:nvSpPr>
            <p:cNvPr id="110" name="Google Shape;110;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1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
    <p:spTree>
      <p:nvGrpSpPr>
        <p:cNvPr id="1" name="Shape 116"/>
        <p:cNvGrpSpPr/>
        <p:nvPr/>
      </p:nvGrpSpPr>
      <p:grpSpPr>
        <a:xfrm>
          <a:off x="0" y="0"/>
          <a:ext cx="0" cy="0"/>
          <a:chOff x="0" y="0"/>
          <a:chExt cx="0" cy="0"/>
        </a:xfrm>
      </p:grpSpPr>
      <p:sp>
        <p:nvSpPr>
          <p:cNvPr id="117" name="Google Shape;117;p13"/>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18" name="Google Shape;118;p13"/>
          <p:cNvGrpSpPr/>
          <p:nvPr/>
        </p:nvGrpSpPr>
        <p:grpSpPr>
          <a:xfrm>
            <a:off x="0" y="4569046"/>
            <a:ext cx="1022509" cy="572747"/>
            <a:chOff x="-77" y="3784091"/>
            <a:chExt cx="2423582" cy="1357541"/>
          </a:xfrm>
        </p:grpSpPr>
        <p:sp>
          <p:nvSpPr>
            <p:cNvPr id="119" name="Google Shape;119;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 name="Google Shape;124;p13"/>
          <p:cNvGrpSpPr/>
          <p:nvPr/>
        </p:nvGrpSpPr>
        <p:grpSpPr>
          <a:xfrm flipH="1">
            <a:off x="8121500" y="4569046"/>
            <a:ext cx="1022509" cy="572747"/>
            <a:chOff x="-77" y="3784091"/>
            <a:chExt cx="2423582" cy="1357541"/>
          </a:xfrm>
        </p:grpSpPr>
        <p:sp>
          <p:nvSpPr>
            <p:cNvPr id="125" name="Google Shape;125;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
    <p:spTree>
      <p:nvGrpSpPr>
        <p:cNvPr id="1" name="Shape 130"/>
        <p:cNvGrpSpPr/>
        <p:nvPr/>
      </p:nvGrpSpPr>
      <p:grpSpPr>
        <a:xfrm>
          <a:off x="0" y="0"/>
          <a:ext cx="0" cy="0"/>
          <a:chOff x="0" y="0"/>
          <a:chExt cx="0" cy="0"/>
        </a:xfrm>
      </p:grpSpPr>
      <p:sp>
        <p:nvSpPr>
          <p:cNvPr id="131" name="Google Shape;131;p14"/>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32" name="Google Shape;132;p14"/>
          <p:cNvGrpSpPr/>
          <p:nvPr/>
        </p:nvGrpSpPr>
        <p:grpSpPr>
          <a:xfrm>
            <a:off x="311515" y="1013625"/>
            <a:ext cx="95400" cy="3116250"/>
            <a:chOff x="4524300" y="1013625"/>
            <a:chExt cx="95400" cy="3116250"/>
          </a:xfrm>
        </p:grpSpPr>
        <p:sp>
          <p:nvSpPr>
            <p:cNvPr id="133" name="Google Shape;133;p14"/>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4"/>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4"/>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4"/>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4"/>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4"/>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6">
  <p:cSld name="CUSTOM_1_1_1_1_1">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83" name="Google Shape;183;p18"/>
          <p:cNvGrpSpPr/>
          <p:nvPr/>
        </p:nvGrpSpPr>
        <p:grpSpPr>
          <a:xfrm rot="-5400000" flipH="1">
            <a:off x="8346375" y="224871"/>
            <a:ext cx="1022509" cy="572747"/>
            <a:chOff x="-77" y="3784091"/>
            <a:chExt cx="2423582" cy="1357541"/>
          </a:xfrm>
        </p:grpSpPr>
        <p:sp>
          <p:nvSpPr>
            <p:cNvPr id="184" name="Google Shape;184;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8"/>
          <p:cNvGrpSpPr/>
          <p:nvPr/>
        </p:nvGrpSpPr>
        <p:grpSpPr>
          <a:xfrm rot="5400000" flipH="1">
            <a:off x="-224875" y="4345871"/>
            <a:ext cx="1022509" cy="572747"/>
            <a:chOff x="-77" y="3784091"/>
            <a:chExt cx="2423582" cy="1357541"/>
          </a:xfrm>
        </p:grpSpPr>
        <p:sp>
          <p:nvSpPr>
            <p:cNvPr id="190" name="Google Shape;190;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Raleway"/>
              <a:buNone/>
              <a:defRPr>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14" name="Google Shape;14;p3"/>
          <p:cNvGrpSpPr/>
          <p:nvPr/>
        </p:nvGrpSpPr>
        <p:grpSpPr>
          <a:xfrm>
            <a:off x="2598300" y="1013625"/>
            <a:ext cx="95400" cy="3116250"/>
            <a:chOff x="4524300" y="1013625"/>
            <a:chExt cx="95400" cy="3116250"/>
          </a:xfrm>
        </p:grpSpPr>
        <p:sp>
          <p:nvSpPr>
            <p:cNvPr id="15" name="Google Shape;15;p3"/>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720000" y="540000"/>
            <a:ext cx="7704000" cy="576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4"/>
          <p:cNvSpPr txBox="1">
            <a:spLocks noGrp="1"/>
          </p:cNvSpPr>
          <p:nvPr>
            <p:ph type="body" idx="1"/>
          </p:nvPr>
        </p:nvSpPr>
        <p:spPr>
          <a:xfrm>
            <a:off x="720000" y="1447400"/>
            <a:ext cx="7704000" cy="277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Livvic"/>
              <a:buChar char="●"/>
              <a:defRPr/>
            </a:lvl1pPr>
            <a:lvl2pPr marL="914400" lvl="1" indent="-304800">
              <a:spcBef>
                <a:spcPts val="1000"/>
              </a:spcBef>
              <a:spcAft>
                <a:spcPts val="0"/>
              </a:spcAft>
              <a:buSzPts val="1200"/>
              <a:buFont typeface="Roboto Condensed Light"/>
              <a:buChar char="○"/>
              <a:defRPr/>
            </a:lvl2pPr>
            <a:lvl3pPr marL="1371600" lvl="2" indent="-304800">
              <a:spcBef>
                <a:spcPts val="1000"/>
              </a:spcBef>
              <a:spcAft>
                <a:spcPts val="0"/>
              </a:spcAft>
              <a:buSzPts val="1200"/>
              <a:buFont typeface="Roboto Condensed Light"/>
              <a:buChar char="■"/>
              <a:defRPr sz="1200"/>
            </a:lvl3pPr>
            <a:lvl4pPr marL="1828800" lvl="3" indent="-304800">
              <a:spcBef>
                <a:spcPts val="1600"/>
              </a:spcBef>
              <a:spcAft>
                <a:spcPts val="0"/>
              </a:spcAft>
              <a:buSzPts val="1200"/>
              <a:buFont typeface="Roboto Condensed Light"/>
              <a:buChar char="●"/>
              <a:defRPr sz="1200"/>
            </a:lvl4pPr>
            <a:lvl5pPr marL="2286000" lvl="4" indent="-304800">
              <a:spcBef>
                <a:spcPts val="1600"/>
              </a:spcBef>
              <a:spcAft>
                <a:spcPts val="0"/>
              </a:spcAft>
              <a:buSzPts val="1200"/>
              <a:buFont typeface="Roboto Condensed Light"/>
              <a:buChar char="○"/>
              <a:defRPr sz="1200"/>
            </a:lvl5pPr>
            <a:lvl6pPr marL="2743200" lvl="5" indent="-304800">
              <a:spcBef>
                <a:spcPts val="1600"/>
              </a:spcBef>
              <a:spcAft>
                <a:spcPts val="0"/>
              </a:spcAft>
              <a:buSzPts val="1200"/>
              <a:buFont typeface="Roboto Condensed Light"/>
              <a:buChar char="■"/>
              <a:defRPr sz="1200"/>
            </a:lvl6pPr>
            <a:lvl7pPr marL="3200400" lvl="6" indent="-304800">
              <a:spcBef>
                <a:spcPts val="1600"/>
              </a:spcBef>
              <a:spcAft>
                <a:spcPts val="0"/>
              </a:spcAft>
              <a:buSzPts val="1200"/>
              <a:buFont typeface="Roboto Condensed Light"/>
              <a:buChar char="●"/>
              <a:defRPr sz="1200"/>
            </a:lvl7pPr>
            <a:lvl8pPr marL="3657600" lvl="7" indent="-304800">
              <a:spcBef>
                <a:spcPts val="1600"/>
              </a:spcBef>
              <a:spcAft>
                <a:spcPts val="0"/>
              </a:spcAft>
              <a:buSzPts val="1200"/>
              <a:buFont typeface="Roboto Condensed Light"/>
              <a:buChar char="○"/>
              <a:defRPr sz="1200"/>
            </a:lvl8pPr>
            <a:lvl9pPr marL="4114800" lvl="8" indent="-304800">
              <a:spcBef>
                <a:spcPts val="1600"/>
              </a:spcBef>
              <a:spcAft>
                <a:spcPts val="1600"/>
              </a:spcAft>
              <a:buSzPts val="1200"/>
              <a:buFont typeface="Roboto Condensed Light"/>
              <a:buChar char="■"/>
              <a:defRPr sz="1200"/>
            </a:lvl9pPr>
          </a:lstStyle>
          <a:p>
            <a:endParaRPr/>
          </a:p>
        </p:txBody>
      </p:sp>
      <p:grpSp>
        <p:nvGrpSpPr>
          <p:cNvPr id="24" name="Google Shape;24;p4"/>
          <p:cNvGrpSpPr/>
          <p:nvPr/>
        </p:nvGrpSpPr>
        <p:grpSpPr>
          <a:xfrm>
            <a:off x="0" y="4569046"/>
            <a:ext cx="1022509" cy="572747"/>
            <a:chOff x="-77" y="3784091"/>
            <a:chExt cx="2423582" cy="1357541"/>
          </a:xfrm>
        </p:grpSpPr>
        <p:sp>
          <p:nvSpPr>
            <p:cNvPr id="25" name="Google Shape;25;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4"/>
          <p:cNvGrpSpPr/>
          <p:nvPr/>
        </p:nvGrpSpPr>
        <p:grpSpPr>
          <a:xfrm rot="10800000">
            <a:off x="8121500" y="-4"/>
            <a:ext cx="1022509" cy="572747"/>
            <a:chOff x="-77" y="3784091"/>
            <a:chExt cx="2423582" cy="1357541"/>
          </a:xfrm>
        </p:grpSpPr>
        <p:sp>
          <p:nvSpPr>
            <p:cNvPr id="31" name="Google Shape;31;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sp>
        <p:nvSpPr>
          <p:cNvPr id="37" name="Google Shape;37;p5"/>
          <p:cNvSpPr txBox="1">
            <a:spLocks noGrp="1"/>
          </p:cNvSpPr>
          <p:nvPr>
            <p:ph type="title"/>
          </p:nvPr>
        </p:nvSpPr>
        <p:spPr>
          <a:xfrm>
            <a:off x="5162060" y="2286734"/>
            <a:ext cx="21453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solidFill>
                  <a:schemeClr val="accent4"/>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5"/>
          <p:cNvSpPr txBox="1">
            <a:spLocks noGrp="1"/>
          </p:cNvSpPr>
          <p:nvPr>
            <p:ph type="body" idx="1"/>
          </p:nvPr>
        </p:nvSpPr>
        <p:spPr>
          <a:xfrm>
            <a:off x="5162065"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9" name="Google Shape;39;p5"/>
          <p:cNvSpPr txBox="1">
            <a:spLocks noGrp="1"/>
          </p:cNvSpPr>
          <p:nvPr>
            <p:ph type="body" idx="2"/>
          </p:nvPr>
        </p:nvSpPr>
        <p:spPr>
          <a:xfrm>
            <a:off x="1836640"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5"/>
          <p:cNvSpPr txBox="1">
            <a:spLocks noGrp="1"/>
          </p:cNvSpPr>
          <p:nvPr>
            <p:ph type="title" idx="3"/>
          </p:nvPr>
        </p:nvSpPr>
        <p:spPr>
          <a:xfrm>
            <a:off x="1836635" y="2286734"/>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 name="Google Shape;41;p5"/>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2" name="Google Shape;42;p5"/>
          <p:cNvGrpSpPr/>
          <p:nvPr/>
        </p:nvGrpSpPr>
        <p:grpSpPr>
          <a:xfrm>
            <a:off x="0" y="4569046"/>
            <a:ext cx="1022509" cy="572747"/>
            <a:chOff x="-77" y="3784091"/>
            <a:chExt cx="2423582" cy="1357541"/>
          </a:xfrm>
        </p:grpSpPr>
        <p:sp>
          <p:nvSpPr>
            <p:cNvPr id="43" name="Google Shape;43;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5"/>
          <p:cNvGrpSpPr/>
          <p:nvPr/>
        </p:nvGrpSpPr>
        <p:grpSpPr>
          <a:xfrm flipH="1">
            <a:off x="8121500" y="4569046"/>
            <a:ext cx="1022509" cy="572747"/>
            <a:chOff x="-77" y="3784091"/>
            <a:chExt cx="2423582" cy="1357541"/>
          </a:xfrm>
        </p:grpSpPr>
        <p:sp>
          <p:nvSpPr>
            <p:cNvPr id="49" name="Google Shape;49;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5"/>
          <p:cNvGrpSpPr/>
          <p:nvPr/>
        </p:nvGrpSpPr>
        <p:grpSpPr>
          <a:xfrm>
            <a:off x="4524300" y="1242225"/>
            <a:ext cx="95400" cy="3116250"/>
            <a:chOff x="4524300" y="1013625"/>
            <a:chExt cx="95400" cy="3116250"/>
          </a:xfrm>
        </p:grpSpPr>
        <p:sp>
          <p:nvSpPr>
            <p:cNvPr id="55" name="Google Shape;55;p5"/>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1"/>
        <p:cNvGrpSpPr/>
        <p:nvPr/>
      </p:nvGrpSpPr>
      <p:grpSpPr>
        <a:xfrm>
          <a:off x="0" y="0"/>
          <a:ext cx="0" cy="0"/>
          <a:chOff x="0" y="0"/>
          <a:chExt cx="0" cy="0"/>
        </a:xfrm>
      </p:grpSpPr>
      <p:sp>
        <p:nvSpPr>
          <p:cNvPr id="62" name="Google Shape;62;p6"/>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3"/>
        <p:cNvGrpSpPr/>
        <p:nvPr/>
      </p:nvGrpSpPr>
      <p:grpSpPr>
        <a:xfrm>
          <a:off x="0" y="0"/>
          <a:ext cx="0" cy="0"/>
          <a:chOff x="0" y="0"/>
          <a:chExt cx="0" cy="0"/>
        </a:xfrm>
      </p:grpSpPr>
      <p:sp>
        <p:nvSpPr>
          <p:cNvPr id="64" name="Google Shape;64;p7"/>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5" name="Google Shape;65;p7"/>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66" name="Google Shape;66;p7"/>
          <p:cNvGrpSpPr/>
          <p:nvPr/>
        </p:nvGrpSpPr>
        <p:grpSpPr>
          <a:xfrm>
            <a:off x="4524300" y="1013625"/>
            <a:ext cx="95400" cy="3116250"/>
            <a:chOff x="4524300" y="1013625"/>
            <a:chExt cx="95400" cy="3116250"/>
          </a:xfrm>
        </p:grpSpPr>
        <p:sp>
          <p:nvSpPr>
            <p:cNvPr id="67" name="Google Shape;67;p7"/>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7"/>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7"/>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7"/>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3"/>
        <p:cNvGrpSpPr/>
        <p:nvPr/>
      </p:nvGrpSpPr>
      <p:grpSpPr>
        <a:xfrm>
          <a:off x="0" y="0"/>
          <a:ext cx="0" cy="0"/>
          <a:chOff x="0" y="0"/>
          <a:chExt cx="0" cy="0"/>
        </a:xfrm>
      </p:grpSpPr>
      <p:sp>
        <p:nvSpPr>
          <p:cNvPr id="74" name="Google Shape;74;p8"/>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75" name="Google Shape;75;p8"/>
          <p:cNvGrpSpPr/>
          <p:nvPr/>
        </p:nvGrpSpPr>
        <p:grpSpPr>
          <a:xfrm>
            <a:off x="-77" y="3784091"/>
            <a:ext cx="2423582" cy="1357541"/>
            <a:chOff x="-77" y="3784091"/>
            <a:chExt cx="2423582" cy="1357541"/>
          </a:xfrm>
        </p:grpSpPr>
        <p:sp>
          <p:nvSpPr>
            <p:cNvPr id="76" name="Google Shape;76;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81;p8"/>
          <p:cNvGrpSpPr/>
          <p:nvPr/>
        </p:nvGrpSpPr>
        <p:grpSpPr>
          <a:xfrm rot="10800000">
            <a:off x="6720423" y="-9"/>
            <a:ext cx="2423582" cy="1357541"/>
            <a:chOff x="-77" y="3784091"/>
            <a:chExt cx="2423582" cy="1357541"/>
          </a:xfrm>
        </p:grpSpPr>
        <p:sp>
          <p:nvSpPr>
            <p:cNvPr id="82" name="Google Shape;82;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7"/>
        <p:cNvGrpSpPr/>
        <p:nvPr/>
      </p:nvGrpSpPr>
      <p:grpSpPr>
        <a:xfrm>
          <a:off x="0" y="0"/>
          <a:ext cx="0" cy="0"/>
          <a:chOff x="0" y="0"/>
          <a:chExt cx="0" cy="0"/>
        </a:xfrm>
      </p:grpSpPr>
      <p:sp>
        <p:nvSpPr>
          <p:cNvPr id="88" name="Google Shape;88;p9"/>
          <p:cNvSpPr txBox="1">
            <a:spLocks noGrp="1"/>
          </p:cNvSpPr>
          <p:nvPr>
            <p:ph type="title"/>
          </p:nvPr>
        </p:nvSpPr>
        <p:spPr>
          <a:xfrm>
            <a:off x="1052800" y="1689450"/>
            <a:ext cx="2617200" cy="877500"/>
          </a:xfrm>
          <a:prstGeom prst="rect">
            <a:avLst/>
          </a:prstGeom>
        </p:spPr>
        <p:txBody>
          <a:bodyPr spcFirstLastPara="1" wrap="square" lIns="91425" tIns="91425" rIns="91425" bIns="91425" anchor="t" anchorCtr="0">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9" name="Google Shape;89;p9"/>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90" name="Google Shape;90;p9"/>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91" name="Google Shape;91;p9"/>
          <p:cNvGrpSpPr/>
          <p:nvPr/>
        </p:nvGrpSpPr>
        <p:grpSpPr>
          <a:xfrm>
            <a:off x="720000" y="1013625"/>
            <a:ext cx="95400" cy="3116250"/>
            <a:chOff x="4524300" y="1013625"/>
            <a:chExt cx="95400" cy="3116250"/>
          </a:xfrm>
        </p:grpSpPr>
        <p:sp>
          <p:nvSpPr>
            <p:cNvPr id="92" name="Google Shape;92;p9"/>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9"/>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9"/>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9"/>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8"/>
        <p:cNvGrpSpPr/>
        <p:nvPr/>
      </p:nvGrpSpPr>
      <p:grpSpPr>
        <a:xfrm>
          <a:off x="0" y="0"/>
          <a:ext cx="0" cy="0"/>
          <a:chOff x="0" y="0"/>
          <a:chExt cx="0" cy="0"/>
        </a:xfrm>
      </p:grpSpPr>
      <p:sp>
        <p:nvSpPr>
          <p:cNvPr id="99" name="Google Shape;99;p10"/>
          <p:cNvSpPr txBox="1">
            <a:spLocks noGrp="1"/>
          </p:cNvSpPr>
          <p:nvPr>
            <p:ph type="title"/>
          </p:nvPr>
        </p:nvSpPr>
        <p:spPr>
          <a:xfrm>
            <a:off x="1552575" y="531500"/>
            <a:ext cx="4714800" cy="1533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sz="3400">
                <a:solidFill>
                  <a:schemeClr val="lt1"/>
                </a:solidFill>
              </a:defRPr>
            </a:lvl1pPr>
            <a:lvl2pPr lvl="1">
              <a:spcBef>
                <a:spcPts val="0"/>
              </a:spcBef>
              <a:spcAft>
                <a:spcPts val="0"/>
              </a:spcAft>
              <a:buClr>
                <a:schemeClr val="lt1"/>
              </a:buClr>
              <a:buSzPts val="2800"/>
              <a:buNone/>
              <a:defRPr>
                <a:solidFill>
                  <a:schemeClr val="lt1"/>
                </a:solidFill>
                <a:latin typeface="Raleway"/>
                <a:ea typeface="Raleway"/>
                <a:cs typeface="Raleway"/>
                <a:sym typeface="Raleway"/>
              </a:defRPr>
            </a:lvl2pPr>
            <a:lvl3pPr lvl="2">
              <a:spcBef>
                <a:spcPts val="0"/>
              </a:spcBef>
              <a:spcAft>
                <a:spcPts val="0"/>
              </a:spcAft>
              <a:buClr>
                <a:schemeClr val="lt1"/>
              </a:buClr>
              <a:buSzPts val="2800"/>
              <a:buNone/>
              <a:defRPr>
                <a:solidFill>
                  <a:schemeClr val="lt1"/>
                </a:solidFill>
                <a:latin typeface="Raleway"/>
                <a:ea typeface="Raleway"/>
                <a:cs typeface="Raleway"/>
                <a:sym typeface="Raleway"/>
              </a:defRPr>
            </a:lvl3pPr>
            <a:lvl4pPr lvl="3">
              <a:spcBef>
                <a:spcPts val="0"/>
              </a:spcBef>
              <a:spcAft>
                <a:spcPts val="0"/>
              </a:spcAft>
              <a:buClr>
                <a:schemeClr val="lt1"/>
              </a:buClr>
              <a:buSzPts val="2800"/>
              <a:buNone/>
              <a:defRPr>
                <a:solidFill>
                  <a:schemeClr val="lt1"/>
                </a:solidFill>
                <a:latin typeface="Raleway"/>
                <a:ea typeface="Raleway"/>
                <a:cs typeface="Raleway"/>
                <a:sym typeface="Raleway"/>
              </a:defRPr>
            </a:lvl4pPr>
            <a:lvl5pPr lvl="4">
              <a:spcBef>
                <a:spcPts val="0"/>
              </a:spcBef>
              <a:spcAft>
                <a:spcPts val="0"/>
              </a:spcAft>
              <a:buClr>
                <a:schemeClr val="lt1"/>
              </a:buClr>
              <a:buSzPts val="2800"/>
              <a:buNone/>
              <a:defRPr>
                <a:solidFill>
                  <a:schemeClr val="lt1"/>
                </a:solidFill>
                <a:latin typeface="Raleway"/>
                <a:ea typeface="Raleway"/>
                <a:cs typeface="Raleway"/>
                <a:sym typeface="Raleway"/>
              </a:defRPr>
            </a:lvl5pPr>
            <a:lvl6pPr lvl="5">
              <a:spcBef>
                <a:spcPts val="0"/>
              </a:spcBef>
              <a:spcAft>
                <a:spcPts val="0"/>
              </a:spcAft>
              <a:buClr>
                <a:schemeClr val="lt1"/>
              </a:buClr>
              <a:buSzPts val="2800"/>
              <a:buNone/>
              <a:defRPr>
                <a:solidFill>
                  <a:schemeClr val="lt1"/>
                </a:solidFill>
                <a:latin typeface="Raleway"/>
                <a:ea typeface="Raleway"/>
                <a:cs typeface="Raleway"/>
                <a:sym typeface="Raleway"/>
              </a:defRPr>
            </a:lvl6pPr>
            <a:lvl7pPr lvl="6">
              <a:spcBef>
                <a:spcPts val="0"/>
              </a:spcBef>
              <a:spcAft>
                <a:spcPts val="0"/>
              </a:spcAft>
              <a:buClr>
                <a:schemeClr val="lt1"/>
              </a:buClr>
              <a:buSzPts val="2800"/>
              <a:buNone/>
              <a:defRPr>
                <a:solidFill>
                  <a:schemeClr val="lt1"/>
                </a:solidFill>
                <a:latin typeface="Raleway"/>
                <a:ea typeface="Raleway"/>
                <a:cs typeface="Raleway"/>
                <a:sym typeface="Raleway"/>
              </a:defRPr>
            </a:lvl7pPr>
            <a:lvl8pPr lvl="7">
              <a:spcBef>
                <a:spcPts val="0"/>
              </a:spcBef>
              <a:spcAft>
                <a:spcPts val="0"/>
              </a:spcAft>
              <a:buClr>
                <a:schemeClr val="lt1"/>
              </a:buClr>
              <a:buSzPts val="2800"/>
              <a:buNone/>
              <a:defRPr>
                <a:solidFill>
                  <a:schemeClr val="lt1"/>
                </a:solidFill>
                <a:latin typeface="Raleway"/>
                <a:ea typeface="Raleway"/>
                <a:cs typeface="Raleway"/>
                <a:sym typeface="Raleway"/>
              </a:defRPr>
            </a:lvl8pPr>
            <a:lvl9pPr lvl="8">
              <a:spcBef>
                <a:spcPts val="0"/>
              </a:spcBef>
              <a:spcAft>
                <a:spcPts val="0"/>
              </a:spcAft>
              <a:buClr>
                <a:schemeClr val="lt1"/>
              </a:buClr>
              <a:buSzPts val="2800"/>
              <a:buNone/>
              <a:defRPr>
                <a:solidFill>
                  <a:schemeClr val="lt1"/>
                </a:solidFill>
                <a:latin typeface="Raleway"/>
                <a:ea typeface="Raleway"/>
                <a:cs typeface="Raleway"/>
                <a:sym typeface="Raleway"/>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4"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hyperlink" Target="https://docs.google.com/spreadsheets/d/1P2B5GL8BgXD0anZsbaYdnqHBcIAYnbGbs_U-4ANT_lQ/copy" TargetMode="External"/><Relationship Id="rId2" Type="http://schemas.openxmlformats.org/officeDocument/2006/relationships/notesSlide" Target="../notesSlides/notesSlide9.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211"/>
        <p:cNvGrpSpPr/>
        <p:nvPr/>
      </p:nvGrpSpPr>
      <p:grpSpPr>
        <a:xfrm>
          <a:off x="0" y="0"/>
          <a:ext cx="0" cy="0"/>
          <a:chOff x="0" y="0"/>
          <a:chExt cx="0" cy="0"/>
        </a:xfrm>
      </p:grpSpPr>
      <p:sp>
        <p:nvSpPr>
          <p:cNvPr id="212" name="Google Shape;212;p22"/>
          <p:cNvSpPr txBox="1">
            <a:spLocks noGrp="1"/>
          </p:cNvSpPr>
          <p:nvPr>
            <p:ph type="ctrTitle"/>
          </p:nvPr>
        </p:nvSpPr>
        <p:spPr>
          <a:xfrm>
            <a:off x="1270751" y="-269305"/>
            <a:ext cx="5694127" cy="313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BLOG MANAGEMENT</a:t>
            </a:r>
            <a:br>
              <a:rPr lang="en-US" dirty="0"/>
            </a:br>
            <a:r>
              <a:rPr lang="en-US" dirty="0"/>
              <a:t>SYSTEM</a:t>
            </a:r>
            <a:endParaRPr dirty="0"/>
          </a:p>
        </p:txBody>
      </p:sp>
      <p:sp>
        <p:nvSpPr>
          <p:cNvPr id="213" name="Google Shape;213;p22"/>
          <p:cNvSpPr txBox="1">
            <a:spLocks noGrp="1"/>
          </p:cNvSpPr>
          <p:nvPr>
            <p:ph type="subTitle" idx="1"/>
          </p:nvPr>
        </p:nvSpPr>
        <p:spPr>
          <a:xfrm>
            <a:off x="2787986" y="2762723"/>
            <a:ext cx="3008645" cy="53790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dirty="0">
                <a:solidFill>
                  <a:schemeClr val="accent5"/>
                </a:solidFill>
                <a:latin typeface="Times New Roman" panose="02020603050405020304" pitchFamily="18" charset="0"/>
                <a:cs typeface="Times New Roman" panose="02020603050405020304" pitchFamily="18" charset="0"/>
              </a:rPr>
              <a:t>UNDER THE GUIDANCE OF :</a:t>
            </a:r>
          </a:p>
          <a:p>
            <a:pPr marL="0" lvl="0" indent="0" algn="ctr" rtl="0">
              <a:spcBef>
                <a:spcPts val="0"/>
              </a:spcBef>
              <a:spcAft>
                <a:spcPts val="0"/>
              </a:spcAft>
              <a:buNone/>
            </a:pPr>
            <a:r>
              <a:rPr lang="en" sz="1200" dirty="0">
                <a:latin typeface="Times New Roman" panose="02020603050405020304" pitchFamily="18" charset="0"/>
                <a:cs typeface="Times New Roman" panose="02020603050405020304" pitchFamily="18" charset="0"/>
              </a:rPr>
              <a:t>POOJA MEHTA</a:t>
            </a:r>
            <a:endParaRPr sz="1200" dirty="0">
              <a:latin typeface="Times New Roman" panose="02020603050405020304" pitchFamily="18" charset="0"/>
              <a:cs typeface="Times New Roman" panose="02020603050405020304" pitchFamily="18" charset="0"/>
            </a:endParaRPr>
          </a:p>
        </p:txBody>
      </p:sp>
      <p:sp>
        <p:nvSpPr>
          <p:cNvPr id="214" name="Google Shape;214;p22"/>
          <p:cNvSpPr/>
          <p:nvPr/>
        </p:nvSpPr>
        <p:spPr>
          <a:xfrm>
            <a:off x="5646147" y="2701671"/>
            <a:ext cx="68916" cy="31575"/>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2"/>
          <p:cNvSpPr/>
          <p:nvPr/>
        </p:nvSpPr>
        <p:spPr>
          <a:xfrm>
            <a:off x="5764205" y="2701671"/>
            <a:ext cx="68886" cy="31575"/>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2"/>
          <p:cNvSpPr/>
          <p:nvPr/>
        </p:nvSpPr>
        <p:spPr>
          <a:xfrm>
            <a:off x="5882232" y="2701671"/>
            <a:ext cx="68916" cy="31575"/>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2"/>
          <p:cNvSpPr/>
          <p:nvPr/>
        </p:nvSpPr>
        <p:spPr>
          <a:xfrm>
            <a:off x="7905503" y="1362835"/>
            <a:ext cx="53384" cy="27164"/>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1277E4D8-1189-6838-0E4E-70E92714E55B}"/>
              </a:ext>
            </a:extLst>
          </p:cNvPr>
          <p:cNvSpPr txBox="1"/>
          <p:nvPr/>
        </p:nvSpPr>
        <p:spPr>
          <a:xfrm>
            <a:off x="2044258" y="3295125"/>
            <a:ext cx="4572000" cy="1169551"/>
          </a:xfrm>
          <a:prstGeom prst="rect">
            <a:avLst/>
          </a:prstGeom>
          <a:noFill/>
        </p:spPr>
        <p:txBody>
          <a:bodyPr wrap="square">
            <a:spAutoFit/>
          </a:bodyPr>
          <a:lstStyle/>
          <a:p>
            <a:pPr algn="ctr"/>
            <a:r>
              <a:rPr lang="en-US" sz="1400" b="1" dirty="0">
                <a:solidFill>
                  <a:schemeClr val="accent5"/>
                </a:solidFill>
                <a:latin typeface="Times New Roman" panose="02020603050405020304" pitchFamily="18" charset="0"/>
                <a:cs typeface="Times New Roman" panose="02020603050405020304" pitchFamily="18" charset="0"/>
              </a:rPr>
              <a:t>SUBMITTED BY:</a:t>
            </a:r>
          </a:p>
          <a:p>
            <a:pPr algn="ctr"/>
            <a:r>
              <a:rPr lang="en-US" sz="1400" dirty="0">
                <a:solidFill>
                  <a:schemeClr val="bg1">
                    <a:lumMod val="95000"/>
                  </a:schemeClr>
                </a:solidFill>
                <a:latin typeface="Times New Roman" panose="02020603050405020304" pitchFamily="18" charset="0"/>
                <a:cs typeface="Times New Roman" panose="02020603050405020304" pitchFamily="18" charset="0"/>
              </a:rPr>
              <a:t>1</a:t>
            </a:r>
            <a:r>
              <a:rPr lang="en-US" dirty="0">
                <a:solidFill>
                  <a:schemeClr val="bg1">
                    <a:lumMod val="95000"/>
                  </a:schemeClr>
                </a:solidFill>
                <a:latin typeface="Times New Roman" panose="02020603050405020304" pitchFamily="18" charset="0"/>
                <a:cs typeface="Times New Roman" panose="02020603050405020304" pitchFamily="18" charset="0"/>
              </a:rPr>
              <a:t>. </a:t>
            </a:r>
            <a:r>
              <a:rPr lang="en-US" dirty="0" err="1">
                <a:solidFill>
                  <a:schemeClr val="bg1">
                    <a:lumMod val="95000"/>
                  </a:schemeClr>
                </a:solidFill>
                <a:latin typeface="Times New Roman" panose="02020603050405020304" pitchFamily="18" charset="0"/>
                <a:cs typeface="Times New Roman" panose="02020603050405020304" pitchFamily="18" charset="0"/>
              </a:rPr>
              <a:t>Swanand</a:t>
            </a:r>
            <a:r>
              <a:rPr lang="en-US" dirty="0">
                <a:solidFill>
                  <a:schemeClr val="bg1">
                    <a:lumMod val="95000"/>
                  </a:schemeClr>
                </a:solidFill>
                <a:latin typeface="Times New Roman" panose="02020603050405020304" pitchFamily="18" charset="0"/>
                <a:cs typeface="Times New Roman" panose="02020603050405020304" pitchFamily="18" charset="0"/>
              </a:rPr>
              <a:t> Patil​</a:t>
            </a:r>
            <a:endParaRPr lang="en-US" sz="1400" dirty="0">
              <a:solidFill>
                <a:schemeClr val="bg1">
                  <a:lumMod val="95000"/>
                </a:schemeClr>
              </a:solidFill>
              <a:latin typeface="Times New Roman" panose="02020603050405020304" pitchFamily="18" charset="0"/>
              <a:cs typeface="Times New Roman" panose="02020603050405020304" pitchFamily="18" charset="0"/>
            </a:endParaRPr>
          </a:p>
          <a:p>
            <a:pPr algn="ctr"/>
            <a:r>
              <a:rPr lang="en-US" sz="1400" dirty="0">
                <a:solidFill>
                  <a:schemeClr val="bg1">
                    <a:lumMod val="95000"/>
                  </a:schemeClr>
                </a:solidFill>
                <a:latin typeface="Times New Roman" panose="02020603050405020304" pitchFamily="18" charset="0"/>
                <a:cs typeface="Times New Roman" panose="02020603050405020304" pitchFamily="18" charset="0"/>
              </a:rPr>
              <a:t>2. </a:t>
            </a:r>
            <a:r>
              <a:rPr lang="en-US" dirty="0">
                <a:solidFill>
                  <a:schemeClr val="bg1">
                    <a:lumMod val="95000"/>
                  </a:schemeClr>
                </a:solidFill>
                <a:latin typeface="Times New Roman" panose="02020603050405020304" pitchFamily="18" charset="0"/>
                <a:cs typeface="Times New Roman" panose="02020603050405020304" pitchFamily="18" charset="0"/>
              </a:rPr>
              <a:t>Pradeep Kumar Reddy Kudumula​</a:t>
            </a:r>
            <a:endParaRPr lang="en-US" sz="1400" dirty="0">
              <a:solidFill>
                <a:schemeClr val="bg1">
                  <a:lumMod val="95000"/>
                </a:schemeClr>
              </a:solidFill>
              <a:latin typeface="Times New Roman" panose="02020603050405020304" pitchFamily="18" charset="0"/>
              <a:cs typeface="Times New Roman" panose="02020603050405020304" pitchFamily="18" charset="0"/>
            </a:endParaRPr>
          </a:p>
          <a:p>
            <a:pPr algn="ctr"/>
            <a:r>
              <a:rPr lang="en-US" sz="1400" dirty="0">
                <a:solidFill>
                  <a:schemeClr val="bg1">
                    <a:lumMod val="95000"/>
                  </a:schemeClr>
                </a:solidFill>
                <a:latin typeface="Times New Roman" panose="02020603050405020304" pitchFamily="18" charset="0"/>
                <a:cs typeface="Times New Roman" panose="02020603050405020304" pitchFamily="18" charset="0"/>
              </a:rPr>
              <a:t>3. </a:t>
            </a:r>
            <a:r>
              <a:rPr lang="en-US" dirty="0" err="1">
                <a:solidFill>
                  <a:schemeClr val="bg1">
                    <a:lumMod val="95000"/>
                  </a:schemeClr>
                </a:solidFill>
                <a:latin typeface="Times New Roman" panose="02020603050405020304" pitchFamily="18" charset="0"/>
                <a:cs typeface="Times New Roman" panose="02020603050405020304" pitchFamily="18" charset="0"/>
              </a:rPr>
              <a:t>Shradhha</a:t>
            </a:r>
            <a:r>
              <a:rPr lang="en-US" dirty="0">
                <a:solidFill>
                  <a:schemeClr val="bg1">
                    <a:lumMod val="95000"/>
                  </a:schemeClr>
                </a:solidFill>
                <a:latin typeface="Times New Roman" panose="02020603050405020304" pitchFamily="18" charset="0"/>
                <a:cs typeface="Times New Roman" panose="02020603050405020304" pitchFamily="18" charset="0"/>
              </a:rPr>
              <a:t> </a:t>
            </a:r>
            <a:r>
              <a:rPr lang="en-US" dirty="0" err="1">
                <a:solidFill>
                  <a:schemeClr val="bg1">
                    <a:lumMod val="95000"/>
                  </a:schemeClr>
                </a:solidFill>
                <a:latin typeface="Times New Roman" panose="02020603050405020304" pitchFamily="18" charset="0"/>
                <a:cs typeface="Times New Roman" panose="02020603050405020304" pitchFamily="18" charset="0"/>
              </a:rPr>
              <a:t>Tak</a:t>
            </a:r>
            <a:r>
              <a:rPr lang="en-US" dirty="0">
                <a:solidFill>
                  <a:schemeClr val="bg1">
                    <a:lumMod val="95000"/>
                  </a:schemeClr>
                </a:solidFill>
                <a:latin typeface="Times New Roman" panose="02020603050405020304" pitchFamily="18" charset="0"/>
                <a:cs typeface="Times New Roman" panose="02020603050405020304" pitchFamily="18" charset="0"/>
              </a:rPr>
              <a:t>​</a:t>
            </a:r>
          </a:p>
          <a:p>
            <a:pPr algn="ctr"/>
            <a:endParaRPr lang="en-US" sz="1400" dirty="0">
              <a:solidFill>
                <a:schemeClr val="bg1">
                  <a:lumMod val="95000"/>
                </a:schemeClr>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lstStyle/>
          <a:p>
            <a:r>
              <a:rPr lang="en-IN" dirty="0"/>
              <a:t>SPRING NOTATATIONS</a:t>
            </a:r>
            <a:br>
              <a:rPr lang="en-IN" dirty="0"/>
            </a:br>
            <a:endParaRPr lang="en-IN" dirty="0"/>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637220389"/>
              </p:ext>
            </p:extLst>
          </p:nvPr>
        </p:nvGraphicFramePr>
        <p:xfrm>
          <a:off x="1103376" y="1128158"/>
          <a:ext cx="6839712" cy="3435456"/>
        </p:xfrm>
        <a:graphic>
          <a:graphicData uri="http://schemas.openxmlformats.org/drawingml/2006/table">
            <a:tbl>
              <a:tblPr firstRow="1" bandRow="1">
                <a:tableStyleId>{0E3FDE45-AF77-4B5C-9715-49D594BDF05E}</a:tableStyleId>
              </a:tblPr>
              <a:tblGrid>
                <a:gridCol w="1639323">
                  <a:extLst>
                    <a:ext uri="{9D8B030D-6E8A-4147-A177-3AD203B41FA5}">
                      <a16:colId xmlns:a16="http://schemas.microsoft.com/office/drawing/2014/main" val="216903545"/>
                    </a:ext>
                  </a:extLst>
                </a:gridCol>
                <a:gridCol w="5200389">
                  <a:extLst>
                    <a:ext uri="{9D8B030D-6E8A-4147-A177-3AD203B41FA5}">
                      <a16:colId xmlns:a16="http://schemas.microsoft.com/office/drawing/2014/main" val="1260151293"/>
                    </a:ext>
                  </a:extLst>
                </a:gridCol>
              </a:tblGrid>
              <a:tr h="437602">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@Request Body</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a:effectLst/>
                          <a:latin typeface="Calibri" panose="020F0502020204030204" pitchFamily="34" charset="0"/>
                          <a:ea typeface="Calibri" panose="020F0502020204030204" pitchFamily="34" charset="0"/>
                          <a:cs typeface="Mangal" panose="02040503050203030202" pitchFamily="18" charset="0"/>
                        </a:rPr>
                        <a:t>The @RequestBody annotation is applicable to handler methods of spring controller. spring should deserialize a request body into an object.</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1868478391"/>
                  </a:ext>
                </a:extLst>
              </a:tr>
              <a:tr h="538209">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@OneToOne Mapping</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@OneToOne JPA annotation is used to map the source entity with the target entity, Hibernate maps the tables in your database to the Entity classes in your application.</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1509907822"/>
                  </a:ext>
                </a:extLst>
              </a:tr>
              <a:tr h="437602">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@OneToMany 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@OneTo-Many relationship between table A and table B indicates that one row in</a:t>
                      </a:r>
                      <a:r>
                        <a:rPr lang="en-US" sz="1100" kern="100" baseline="-25000" dirty="0">
                          <a:effectLst/>
                          <a:latin typeface="Calibri" panose="020F0502020204030204" pitchFamily="34" charset="0"/>
                          <a:ea typeface="Calibri" panose="020F0502020204030204" pitchFamily="34" charset="0"/>
                          <a:cs typeface="Mangal" panose="02040503050203030202" pitchFamily="18" charset="0"/>
                        </a:rPr>
                        <a:t> </a:t>
                      </a:r>
                      <a:r>
                        <a:rPr lang="en-US" sz="1100" kern="100" dirty="0">
                          <a:effectLst/>
                          <a:latin typeface="Calibri" panose="020F0502020204030204" pitchFamily="34" charset="0"/>
                          <a:ea typeface="Calibri" panose="020F0502020204030204" pitchFamily="34" charset="0"/>
                          <a:cs typeface="Mangal" panose="02040503050203030202" pitchFamily="18" charset="0"/>
                        </a:rPr>
                        <a:t>a table A link to many rows in table B but one row in table B links to only one row in table A.</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dirty="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413901647"/>
                  </a:ext>
                </a:extLst>
              </a:tr>
              <a:tr h="431400">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@ManyToOne Mapping</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@Many-to-One mapping means that many instances of this entity are mapped to one instance of another entity.</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252086472"/>
                  </a:ext>
                </a:extLst>
              </a:tr>
              <a:tr h="492584">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@ExceptionHandler</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a:effectLst/>
                          <a:latin typeface="Calibri" panose="020F0502020204030204" pitchFamily="34" charset="0"/>
                          <a:ea typeface="Calibri" panose="020F0502020204030204" pitchFamily="34" charset="0"/>
                          <a:cs typeface="Mangal" panose="02040503050203030202" pitchFamily="18" charset="0"/>
                        </a:rPr>
                        <a:t>The @ExceptionHandler is an annotation used to handle the specific exceptions and sending the custom responses to the client. </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728215507"/>
                  </a:ext>
                </a:extLst>
              </a:tr>
              <a:tr h="483043">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@ControllerAdvice</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A controller advice allows you to use exactly the same exception handling techniques but apply them across the whole application, not just to an individual controller. You can think of them as an annotation driven interceptor.</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499854028"/>
                  </a:ext>
                </a:extLst>
              </a:tr>
            </a:tbl>
          </a:graphicData>
        </a:graphic>
      </p:graphicFrame>
      <p:sp>
        <p:nvSpPr>
          <p:cNvPr id="5" name="Google Shape;367;p24">
            <a:extLst>
              <a:ext uri="{FF2B5EF4-FFF2-40B4-BE49-F238E27FC236}">
                <a16:creationId xmlns:a16="http://schemas.microsoft.com/office/drawing/2014/main" id="{067039B7-46CC-05E3-ECE1-6A8ED8F1AE30}"/>
              </a:ext>
            </a:extLst>
          </p:cNvPr>
          <p:cNvSpPr/>
          <p:nvPr/>
        </p:nvSpPr>
        <p:spPr>
          <a:xfrm>
            <a:off x="3486370" y="292609"/>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89862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25"/>
          <p:cNvSpPr txBox="1">
            <a:spLocks noGrp="1"/>
          </p:cNvSpPr>
          <p:nvPr>
            <p:ph type="title"/>
          </p:nvPr>
        </p:nvSpPr>
        <p:spPr>
          <a:xfrm>
            <a:off x="604176" y="302256"/>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lumMod val="95000"/>
                  </a:schemeClr>
                </a:solidFill>
              </a:rPr>
              <a:t>CONCLUSION</a:t>
            </a:r>
            <a:endParaRPr dirty="0">
              <a:solidFill>
                <a:schemeClr val="bg1">
                  <a:lumMod val="95000"/>
                </a:schemeClr>
              </a:solidFill>
            </a:endParaRPr>
          </a:p>
        </p:txBody>
      </p:sp>
      <p:sp>
        <p:nvSpPr>
          <p:cNvPr id="2" name="Google Shape;641;p30">
            <a:extLst>
              <a:ext uri="{FF2B5EF4-FFF2-40B4-BE49-F238E27FC236}">
                <a16:creationId xmlns:a16="http://schemas.microsoft.com/office/drawing/2014/main" id="{30B6EB42-E6C0-3ED6-3082-8E884C44C89F}"/>
              </a:ext>
            </a:extLst>
          </p:cNvPr>
          <p:cNvSpPr/>
          <p:nvPr/>
        </p:nvSpPr>
        <p:spPr>
          <a:xfrm>
            <a:off x="2621187" y="388824"/>
            <a:ext cx="426525" cy="399864"/>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 name="Google Shape;612;p30">
            <a:extLst>
              <a:ext uri="{FF2B5EF4-FFF2-40B4-BE49-F238E27FC236}">
                <a16:creationId xmlns:a16="http://schemas.microsoft.com/office/drawing/2014/main" id="{71D8EAA2-39AE-231E-9F97-2832E3BA548D}"/>
              </a:ext>
            </a:extLst>
          </p:cNvPr>
          <p:cNvGrpSpPr/>
          <p:nvPr/>
        </p:nvGrpSpPr>
        <p:grpSpPr>
          <a:xfrm>
            <a:off x="242848" y="387577"/>
            <a:ext cx="282019" cy="401111"/>
            <a:chOff x="3342275" y="2615925"/>
            <a:chExt cx="339700" cy="483150"/>
          </a:xfrm>
        </p:grpSpPr>
        <p:sp>
          <p:nvSpPr>
            <p:cNvPr id="4" name="Google Shape;613;p30">
              <a:extLst>
                <a:ext uri="{FF2B5EF4-FFF2-40B4-BE49-F238E27FC236}">
                  <a16:creationId xmlns:a16="http://schemas.microsoft.com/office/drawing/2014/main" id="{4BF077E4-1AF9-253D-0FD8-6E2800844E8D}"/>
                </a:ext>
              </a:extLst>
            </p:cNvPr>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 name="Google Shape;614;p30">
              <a:extLst>
                <a:ext uri="{FF2B5EF4-FFF2-40B4-BE49-F238E27FC236}">
                  <a16:creationId xmlns:a16="http://schemas.microsoft.com/office/drawing/2014/main" id="{61B43C8D-3547-57A4-1E2B-C4D6047FAA2E}"/>
                </a:ext>
              </a:extLst>
            </p:cNvPr>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 name="TextBox 7">
            <a:extLst>
              <a:ext uri="{FF2B5EF4-FFF2-40B4-BE49-F238E27FC236}">
                <a16:creationId xmlns:a16="http://schemas.microsoft.com/office/drawing/2014/main" id="{E3D9477D-BBE0-205C-2D7B-43075C0DD9D6}"/>
              </a:ext>
            </a:extLst>
          </p:cNvPr>
          <p:cNvSpPr txBox="1"/>
          <p:nvPr/>
        </p:nvSpPr>
        <p:spPr>
          <a:xfrm>
            <a:off x="1322832" y="1280523"/>
            <a:ext cx="6266688" cy="1384995"/>
          </a:xfrm>
          <a:prstGeom prst="rect">
            <a:avLst/>
          </a:prstGeom>
          <a:noFill/>
        </p:spPr>
        <p:txBody>
          <a:bodyPr wrap="square">
            <a:spAutoFit/>
          </a:bodyPr>
          <a:lstStyle/>
          <a:p>
            <a:r>
              <a:rPr lang="en-US" dirty="0">
                <a:solidFill>
                  <a:schemeClr val="accent4">
                    <a:lumMod val="40000"/>
                    <a:lumOff val="60000"/>
                  </a:schemeClr>
                </a:solidFill>
                <a:latin typeface="Times New Roman" panose="02020603050405020304" pitchFamily="18" charset="0"/>
                <a:cs typeface="Times New Roman" panose="02020603050405020304" pitchFamily="18" charset="0"/>
              </a:rPr>
              <a:t>In summary, a blog management system developed using Java, SQL, Angular, and Spring combines the power of back-end development, database management, front-end interactivity, and framework support to create a comprehensive and efficient solution. It enables the seamless management of blog content, enhances user experience, and provides necessary administrative tools for efficient system maintenance.</a:t>
            </a:r>
            <a:endParaRPr lang="en-US" b="0" i="0" dirty="0">
              <a:solidFill>
                <a:srgbClr val="374151"/>
              </a:solidFill>
              <a:effectLst/>
              <a:latin typeface="Abadi" panose="020B060402010402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ADMIN REGISTRATION FROM POSTMAN</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a:extLst>
              <a:ext uri="{FF2B5EF4-FFF2-40B4-BE49-F238E27FC236}">
                <a16:creationId xmlns:a16="http://schemas.microsoft.com/office/drawing/2014/main" id="{C569F123-C434-4EA8-8E56-492350077BFA}"/>
              </a:ext>
            </a:extLst>
          </p:cNvPr>
          <p:cNvPicPr>
            <a:picLocks noChangeAspect="1"/>
          </p:cNvPicPr>
          <p:nvPr/>
        </p:nvPicPr>
        <p:blipFill rotWithShape="1">
          <a:blip r:embed="rId3"/>
          <a:srcRect l="28671" t="11564" r="1624" b="4887"/>
          <a:stretch/>
        </p:blipFill>
        <p:spPr>
          <a:xfrm>
            <a:off x="1392533" y="1033440"/>
            <a:ext cx="6358934" cy="372994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USER</a:t>
            </a:r>
            <a:r>
              <a:rPr lang="en" dirty="0"/>
              <a:t> REGISTRATION</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4" name="Picture 3">
            <a:extLst>
              <a:ext uri="{FF2B5EF4-FFF2-40B4-BE49-F238E27FC236}">
                <a16:creationId xmlns:a16="http://schemas.microsoft.com/office/drawing/2014/main" id="{B5689F99-45C2-46EB-B07B-BC3280160CD5}"/>
              </a:ext>
            </a:extLst>
          </p:cNvPr>
          <p:cNvPicPr>
            <a:picLocks noChangeAspect="1"/>
          </p:cNvPicPr>
          <p:nvPr/>
        </p:nvPicPr>
        <p:blipFill rotWithShape="1">
          <a:blip r:embed="rId3"/>
          <a:srcRect t="4150"/>
          <a:stretch/>
        </p:blipFill>
        <p:spPr>
          <a:xfrm>
            <a:off x="683762" y="956930"/>
            <a:ext cx="7545838" cy="3934049"/>
          </a:xfrm>
          <a:prstGeom prst="rect">
            <a:avLst/>
          </a:prstGeom>
        </p:spPr>
      </p:pic>
    </p:spTree>
    <p:extLst>
      <p:ext uri="{BB962C8B-B14F-4D97-AF65-F5344CB8AC3E}">
        <p14:creationId xmlns:p14="http://schemas.microsoft.com/office/powerpoint/2010/main" val="2106748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USER</a:t>
            </a:r>
            <a:r>
              <a:rPr lang="en" dirty="0"/>
              <a:t> TABLE</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3" name="Picture 2">
            <a:extLst>
              <a:ext uri="{FF2B5EF4-FFF2-40B4-BE49-F238E27FC236}">
                <a16:creationId xmlns:a16="http://schemas.microsoft.com/office/drawing/2014/main" id="{E4FC4FE4-6D8A-427F-8CD2-D0079D5429FD}"/>
              </a:ext>
            </a:extLst>
          </p:cNvPr>
          <p:cNvPicPr>
            <a:picLocks noChangeAspect="1"/>
          </p:cNvPicPr>
          <p:nvPr/>
        </p:nvPicPr>
        <p:blipFill rotWithShape="1">
          <a:blip r:embed="rId3"/>
          <a:srcRect t="10698"/>
          <a:stretch/>
        </p:blipFill>
        <p:spPr>
          <a:xfrm>
            <a:off x="839972" y="851795"/>
            <a:ext cx="7464056" cy="4149357"/>
          </a:xfrm>
          <a:prstGeom prst="rect">
            <a:avLst/>
          </a:prstGeom>
        </p:spPr>
      </p:pic>
    </p:spTree>
    <p:extLst>
      <p:ext uri="{BB962C8B-B14F-4D97-AF65-F5344CB8AC3E}">
        <p14:creationId xmlns:p14="http://schemas.microsoft.com/office/powerpoint/2010/main" val="42560873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CREATE</a:t>
            </a:r>
            <a:r>
              <a:rPr lang="en" dirty="0"/>
              <a:t> </a:t>
            </a:r>
            <a:r>
              <a:rPr lang="en-US" dirty="0"/>
              <a:t>BLOG</a:t>
            </a:r>
            <a:r>
              <a:rPr lang="en" dirty="0"/>
              <a:t> FROM ADMIN</a:t>
            </a:r>
            <a:endParaRPr dirty="0"/>
          </a:p>
        </p:txBody>
      </p:sp>
      <p:pic>
        <p:nvPicPr>
          <p:cNvPr id="860" name="Google Shape;860;p39">
            <a:hlinkClick r:id="rId3"/>
          </p:cNvPr>
          <p:cNvPicPr preferRelativeResize="0"/>
          <p:nvPr/>
        </p:nvPicPr>
        <p:blipFill>
          <a:blip r:embed="rId4"/>
          <a:srcRect/>
          <a:stretch/>
        </p:blipFill>
        <p:spPr>
          <a:xfrm>
            <a:off x="1133321" y="1209669"/>
            <a:ext cx="6765346" cy="3128972"/>
          </a:xfrm>
          <a:prstGeom prst="rect">
            <a:avLst/>
          </a:prstGeom>
          <a:ln>
            <a:noFill/>
          </a:ln>
          <a:effectLst>
            <a:outerShdw blurRad="292100" dist="139700" dir="2700000" algn="tl" rotWithShape="0">
              <a:srgbClr val="333333">
                <a:alpha val="65000"/>
              </a:srgbClr>
            </a:outerShdw>
          </a:effectLst>
        </p:spPr>
      </p:pic>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a:extLst>
              <a:ext uri="{FF2B5EF4-FFF2-40B4-BE49-F238E27FC236}">
                <a16:creationId xmlns:a16="http://schemas.microsoft.com/office/drawing/2014/main" id="{2E73FB6F-E987-4CDA-8552-2EC695714D17}"/>
              </a:ext>
            </a:extLst>
          </p:cNvPr>
          <p:cNvPicPr>
            <a:picLocks noChangeAspect="1"/>
          </p:cNvPicPr>
          <p:nvPr/>
        </p:nvPicPr>
        <p:blipFill>
          <a:blip r:embed="rId5"/>
          <a:stretch>
            <a:fillRect/>
          </a:stretch>
        </p:blipFill>
        <p:spPr>
          <a:xfrm>
            <a:off x="959659" y="927114"/>
            <a:ext cx="7224681" cy="3921333"/>
          </a:xfrm>
          <a:prstGeom prst="rect">
            <a:avLst/>
          </a:prstGeom>
        </p:spPr>
      </p:pic>
    </p:spTree>
    <p:extLst>
      <p:ext uri="{BB962C8B-B14F-4D97-AF65-F5344CB8AC3E}">
        <p14:creationId xmlns:p14="http://schemas.microsoft.com/office/powerpoint/2010/main" val="17120390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BLOG POST TABLE</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a:extLst>
              <a:ext uri="{FF2B5EF4-FFF2-40B4-BE49-F238E27FC236}">
                <a16:creationId xmlns:a16="http://schemas.microsoft.com/office/drawing/2014/main" id="{B97E739E-0CDE-409E-AA6F-E1454F8C30DE}"/>
              </a:ext>
            </a:extLst>
          </p:cNvPr>
          <p:cNvPicPr>
            <a:picLocks noChangeAspect="1"/>
          </p:cNvPicPr>
          <p:nvPr/>
        </p:nvPicPr>
        <p:blipFill>
          <a:blip r:embed="rId3"/>
          <a:stretch>
            <a:fillRect/>
          </a:stretch>
        </p:blipFill>
        <p:spPr>
          <a:xfrm>
            <a:off x="595424" y="655094"/>
            <a:ext cx="7953152" cy="4346058"/>
          </a:xfrm>
          <a:prstGeom prst="rect">
            <a:avLst/>
          </a:prstGeom>
        </p:spPr>
      </p:pic>
    </p:spTree>
    <p:extLst>
      <p:ext uri="{BB962C8B-B14F-4D97-AF65-F5344CB8AC3E}">
        <p14:creationId xmlns:p14="http://schemas.microsoft.com/office/powerpoint/2010/main" val="5120388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BLOG </a:t>
            </a:r>
            <a:r>
              <a:rPr lang="en" dirty="0"/>
              <a:t>LIST</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a:extLst>
              <a:ext uri="{FF2B5EF4-FFF2-40B4-BE49-F238E27FC236}">
                <a16:creationId xmlns:a16="http://schemas.microsoft.com/office/drawing/2014/main" id="{F3DF4602-46C1-4790-A996-FA0451ED8B91}"/>
              </a:ext>
            </a:extLst>
          </p:cNvPr>
          <p:cNvPicPr>
            <a:picLocks noChangeAspect="1"/>
          </p:cNvPicPr>
          <p:nvPr/>
        </p:nvPicPr>
        <p:blipFill>
          <a:blip r:embed="rId3"/>
          <a:stretch>
            <a:fillRect/>
          </a:stretch>
        </p:blipFill>
        <p:spPr>
          <a:xfrm>
            <a:off x="691116" y="715348"/>
            <a:ext cx="7612912" cy="4042307"/>
          </a:xfrm>
          <a:prstGeom prst="rect">
            <a:avLst/>
          </a:prstGeom>
        </p:spPr>
      </p:pic>
    </p:spTree>
    <p:extLst>
      <p:ext uri="{BB962C8B-B14F-4D97-AF65-F5344CB8AC3E}">
        <p14:creationId xmlns:p14="http://schemas.microsoft.com/office/powerpoint/2010/main" val="3500774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USER</a:t>
            </a:r>
            <a:r>
              <a:rPr lang="en" dirty="0"/>
              <a:t> SIGNIN</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3" name="Picture 2">
            <a:extLst>
              <a:ext uri="{FF2B5EF4-FFF2-40B4-BE49-F238E27FC236}">
                <a16:creationId xmlns:a16="http://schemas.microsoft.com/office/drawing/2014/main" id="{66C43371-C041-4E83-9CF2-D6B5CF422FCB}"/>
              </a:ext>
            </a:extLst>
          </p:cNvPr>
          <p:cNvPicPr>
            <a:picLocks noChangeAspect="1"/>
          </p:cNvPicPr>
          <p:nvPr/>
        </p:nvPicPr>
        <p:blipFill rotWithShape="1">
          <a:blip r:embed="rId3"/>
          <a:srcRect t="13890" b="6129"/>
          <a:stretch/>
        </p:blipFill>
        <p:spPr>
          <a:xfrm>
            <a:off x="1154275" y="970528"/>
            <a:ext cx="6835450" cy="3644002"/>
          </a:xfrm>
          <a:prstGeom prst="rect">
            <a:avLst/>
          </a:prstGeom>
        </p:spPr>
      </p:pic>
    </p:spTree>
    <p:extLst>
      <p:ext uri="{BB962C8B-B14F-4D97-AF65-F5344CB8AC3E}">
        <p14:creationId xmlns:p14="http://schemas.microsoft.com/office/powerpoint/2010/main" val="2935068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HOME PAGE</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a:extLst>
              <a:ext uri="{FF2B5EF4-FFF2-40B4-BE49-F238E27FC236}">
                <a16:creationId xmlns:a16="http://schemas.microsoft.com/office/drawing/2014/main" id="{1BB177CA-BC18-4375-BF47-92883A0D0CB4}"/>
              </a:ext>
            </a:extLst>
          </p:cNvPr>
          <p:cNvPicPr>
            <a:picLocks noChangeAspect="1"/>
          </p:cNvPicPr>
          <p:nvPr/>
        </p:nvPicPr>
        <p:blipFill>
          <a:blip r:embed="rId3"/>
          <a:stretch>
            <a:fillRect/>
          </a:stretch>
        </p:blipFill>
        <p:spPr>
          <a:xfrm>
            <a:off x="1154275" y="745917"/>
            <a:ext cx="6835450" cy="3816774"/>
          </a:xfrm>
          <a:prstGeom prst="rect">
            <a:avLst/>
          </a:prstGeom>
        </p:spPr>
      </p:pic>
    </p:spTree>
    <p:extLst>
      <p:ext uri="{BB962C8B-B14F-4D97-AF65-F5344CB8AC3E}">
        <p14:creationId xmlns:p14="http://schemas.microsoft.com/office/powerpoint/2010/main" val="14149380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341"/>
        <p:cNvGrpSpPr/>
        <p:nvPr/>
      </p:nvGrpSpPr>
      <p:grpSpPr>
        <a:xfrm>
          <a:off x="0" y="0"/>
          <a:ext cx="0" cy="0"/>
          <a:chOff x="0" y="0"/>
          <a:chExt cx="0" cy="0"/>
        </a:xfrm>
      </p:grpSpPr>
      <p:sp>
        <p:nvSpPr>
          <p:cNvPr id="342" name="Google Shape;342;p23"/>
          <p:cNvSpPr txBox="1">
            <a:spLocks noGrp="1"/>
          </p:cNvSpPr>
          <p:nvPr>
            <p:ph type="title"/>
          </p:nvPr>
        </p:nvSpPr>
        <p:spPr>
          <a:xfrm>
            <a:off x="605700" y="266950"/>
            <a:ext cx="77040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343" name="Google Shape;343;p23"/>
          <p:cNvSpPr txBox="1">
            <a:spLocks noGrp="1"/>
          </p:cNvSpPr>
          <p:nvPr>
            <p:ph type="body" idx="1"/>
          </p:nvPr>
        </p:nvSpPr>
        <p:spPr>
          <a:xfrm>
            <a:off x="434250" y="1185000"/>
            <a:ext cx="7704000" cy="2773500"/>
          </a:xfrm>
          <a:prstGeom prst="rect">
            <a:avLst/>
          </a:prstGeom>
        </p:spPr>
        <p:txBody>
          <a:bodyPr spcFirstLastPara="1" wrap="square" lIns="91425" tIns="91425" rIns="91425" bIns="91425" anchor="t" anchorCtr="0">
            <a:noAutofit/>
          </a:bodyPr>
          <a:lstStyle/>
          <a:p>
            <a:pPr marL="311150" indent="-171450">
              <a:buSzPts val="1400"/>
            </a:pPr>
            <a:r>
              <a:rPr lang="en-US" sz="1600" dirty="0"/>
              <a:t>The Blog Management System Project has been developed on AngularJS, NodeJS and </a:t>
            </a:r>
            <a:r>
              <a:rPr lang="en-US" sz="1600" dirty="0" err="1"/>
              <a:t>Mysql</a:t>
            </a:r>
            <a:r>
              <a:rPr lang="en-US" sz="1600" dirty="0"/>
              <a:t>. We are providing </a:t>
            </a:r>
            <a:r>
              <a:rPr lang="en-US" sz="1600" dirty="0" err="1"/>
              <a:t>angularjs</a:t>
            </a:r>
            <a:r>
              <a:rPr lang="en-US" sz="1600" dirty="0"/>
              <a:t> projects with source code, database, and documentation. This application is very simple and impressive. </a:t>
            </a:r>
          </a:p>
          <a:p>
            <a:pPr marL="311150" indent="-171450">
              <a:buSzPts val="1400"/>
            </a:pPr>
            <a:r>
              <a:rPr lang="en-US" sz="1600" dirty="0"/>
              <a:t>The main objective behind this </a:t>
            </a:r>
            <a:r>
              <a:rPr lang="en-US" sz="1600" dirty="0" err="1"/>
              <a:t>angularjs</a:t>
            </a:r>
            <a:r>
              <a:rPr lang="en-US" sz="1600" dirty="0"/>
              <a:t> application Blog Management System is to provide simple blog system to share the information and thoughts on many topics. There is a  role user that is admin in this project who can only post the blog. User can  read the blog ,like or dislike the blog,  comment on the blog . In this project only Admin can update or delete the blog which admin created himself.</a:t>
            </a:r>
            <a:endParaRPr sz="1600" dirty="0"/>
          </a:p>
        </p:txBody>
      </p:sp>
      <p:grpSp>
        <p:nvGrpSpPr>
          <p:cNvPr id="2" name="Google Shape;1280;p49">
            <a:extLst>
              <a:ext uri="{FF2B5EF4-FFF2-40B4-BE49-F238E27FC236}">
                <a16:creationId xmlns:a16="http://schemas.microsoft.com/office/drawing/2014/main" id="{75E990E1-C424-B0CC-5A3A-7CD144146D85}"/>
              </a:ext>
            </a:extLst>
          </p:cNvPr>
          <p:cNvGrpSpPr/>
          <p:nvPr/>
        </p:nvGrpSpPr>
        <p:grpSpPr>
          <a:xfrm>
            <a:off x="7643415" y="3652822"/>
            <a:ext cx="878285" cy="862028"/>
            <a:chOff x="4992525" y="1047062"/>
            <a:chExt cx="2624530" cy="1703569"/>
          </a:xfrm>
        </p:grpSpPr>
        <p:sp>
          <p:nvSpPr>
            <p:cNvPr id="3" name="Google Shape;1281;p49">
              <a:extLst>
                <a:ext uri="{FF2B5EF4-FFF2-40B4-BE49-F238E27FC236}">
                  <a16:creationId xmlns:a16="http://schemas.microsoft.com/office/drawing/2014/main" id="{9223E483-AB82-F119-2C30-FF742A6BA86A}"/>
                </a:ext>
              </a:extLst>
            </p:cNvPr>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282;p49">
              <a:extLst>
                <a:ext uri="{FF2B5EF4-FFF2-40B4-BE49-F238E27FC236}">
                  <a16:creationId xmlns:a16="http://schemas.microsoft.com/office/drawing/2014/main" id="{6E40776F-C693-0748-24E8-B5B8B3001111}"/>
                </a:ext>
              </a:extLst>
            </p:cNvPr>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283;p49">
              <a:extLst>
                <a:ext uri="{FF2B5EF4-FFF2-40B4-BE49-F238E27FC236}">
                  <a16:creationId xmlns:a16="http://schemas.microsoft.com/office/drawing/2014/main" id="{222D51BD-D105-B026-AAD0-ABCA096DFED6}"/>
                </a:ext>
              </a:extLst>
            </p:cNvPr>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284;p49">
              <a:extLst>
                <a:ext uri="{FF2B5EF4-FFF2-40B4-BE49-F238E27FC236}">
                  <a16:creationId xmlns:a16="http://schemas.microsoft.com/office/drawing/2014/main" id="{B5C62520-82BC-2F79-D4BB-A28147F447E4}"/>
                </a:ext>
              </a:extLst>
            </p:cNvPr>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85;p49">
              <a:extLst>
                <a:ext uri="{FF2B5EF4-FFF2-40B4-BE49-F238E27FC236}">
                  <a16:creationId xmlns:a16="http://schemas.microsoft.com/office/drawing/2014/main" id="{428B75BD-D987-B65A-2F80-9F53085A8659}"/>
                </a:ext>
              </a:extLst>
            </p:cNvPr>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86;p49">
              <a:extLst>
                <a:ext uri="{FF2B5EF4-FFF2-40B4-BE49-F238E27FC236}">
                  <a16:creationId xmlns:a16="http://schemas.microsoft.com/office/drawing/2014/main" id="{01DE699C-ECBD-4082-84FB-8B9D8499D6F0}"/>
                </a:ext>
              </a:extLst>
            </p:cNvPr>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87;p49">
              <a:extLst>
                <a:ext uri="{FF2B5EF4-FFF2-40B4-BE49-F238E27FC236}">
                  <a16:creationId xmlns:a16="http://schemas.microsoft.com/office/drawing/2014/main" id="{D3AB4248-DC45-322E-ADF5-9E13AED7DF1B}"/>
                </a:ext>
              </a:extLst>
            </p:cNvPr>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88;p49">
              <a:extLst>
                <a:ext uri="{FF2B5EF4-FFF2-40B4-BE49-F238E27FC236}">
                  <a16:creationId xmlns:a16="http://schemas.microsoft.com/office/drawing/2014/main" id="{2C2A64BA-2DF5-EB1B-6EAE-CD37FCC67053}"/>
                </a:ext>
              </a:extLst>
            </p:cNvPr>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89;p49">
              <a:extLst>
                <a:ext uri="{FF2B5EF4-FFF2-40B4-BE49-F238E27FC236}">
                  <a16:creationId xmlns:a16="http://schemas.microsoft.com/office/drawing/2014/main" id="{FBE1DE33-3C47-4B0A-E8BA-CBC9129C52C6}"/>
                </a:ext>
              </a:extLst>
            </p:cNvPr>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90;p49">
              <a:extLst>
                <a:ext uri="{FF2B5EF4-FFF2-40B4-BE49-F238E27FC236}">
                  <a16:creationId xmlns:a16="http://schemas.microsoft.com/office/drawing/2014/main" id="{D2188C25-1EA3-E2D5-CFBD-8FCAAFC694D1}"/>
                </a:ext>
              </a:extLst>
            </p:cNvPr>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291;p49">
              <a:extLst>
                <a:ext uri="{FF2B5EF4-FFF2-40B4-BE49-F238E27FC236}">
                  <a16:creationId xmlns:a16="http://schemas.microsoft.com/office/drawing/2014/main" id="{737F2832-3225-0405-2C67-CA855AC1D14C}"/>
                </a:ext>
              </a:extLst>
            </p:cNvPr>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292;p49">
              <a:extLst>
                <a:ext uri="{FF2B5EF4-FFF2-40B4-BE49-F238E27FC236}">
                  <a16:creationId xmlns:a16="http://schemas.microsoft.com/office/drawing/2014/main" id="{62515F0F-AB9F-1954-003E-E15A5BE9F143}"/>
                </a:ext>
              </a:extLst>
            </p:cNvPr>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93;p49">
              <a:extLst>
                <a:ext uri="{FF2B5EF4-FFF2-40B4-BE49-F238E27FC236}">
                  <a16:creationId xmlns:a16="http://schemas.microsoft.com/office/drawing/2014/main" id="{87390B86-62BE-2EB8-139B-437B93D4E9ED}"/>
                </a:ext>
              </a:extLst>
            </p:cNvPr>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94;p49">
              <a:extLst>
                <a:ext uri="{FF2B5EF4-FFF2-40B4-BE49-F238E27FC236}">
                  <a16:creationId xmlns:a16="http://schemas.microsoft.com/office/drawing/2014/main" id="{EEA6D2CA-9849-E820-7B87-BA9CD4CE26AC}"/>
                </a:ext>
              </a:extLst>
            </p:cNvPr>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95;p49">
              <a:extLst>
                <a:ext uri="{FF2B5EF4-FFF2-40B4-BE49-F238E27FC236}">
                  <a16:creationId xmlns:a16="http://schemas.microsoft.com/office/drawing/2014/main" id="{DBBA186F-A03B-4D21-B5A4-1DEA1B898FC6}"/>
                </a:ext>
              </a:extLst>
            </p:cNvPr>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96;p49">
              <a:extLst>
                <a:ext uri="{FF2B5EF4-FFF2-40B4-BE49-F238E27FC236}">
                  <a16:creationId xmlns:a16="http://schemas.microsoft.com/office/drawing/2014/main" id="{C5C9325E-101A-573E-33AE-F3F7C238F97C}"/>
                </a:ext>
              </a:extLst>
            </p:cNvPr>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297;p49">
              <a:extLst>
                <a:ext uri="{FF2B5EF4-FFF2-40B4-BE49-F238E27FC236}">
                  <a16:creationId xmlns:a16="http://schemas.microsoft.com/office/drawing/2014/main" id="{FE189DBF-1209-CF23-8781-1BF1DA86C458}"/>
                </a:ext>
              </a:extLst>
            </p:cNvPr>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298;p49">
              <a:extLst>
                <a:ext uri="{FF2B5EF4-FFF2-40B4-BE49-F238E27FC236}">
                  <a16:creationId xmlns:a16="http://schemas.microsoft.com/office/drawing/2014/main" id="{980BBEF5-9273-9BC0-5D36-7A9AF1D819CB}"/>
                </a:ext>
              </a:extLst>
            </p:cNvPr>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299;p49">
              <a:extLst>
                <a:ext uri="{FF2B5EF4-FFF2-40B4-BE49-F238E27FC236}">
                  <a16:creationId xmlns:a16="http://schemas.microsoft.com/office/drawing/2014/main" id="{23534B82-857A-12A1-C1B7-DD70CAECDAAC}"/>
                </a:ext>
              </a:extLst>
            </p:cNvPr>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00;p49">
              <a:extLst>
                <a:ext uri="{FF2B5EF4-FFF2-40B4-BE49-F238E27FC236}">
                  <a16:creationId xmlns:a16="http://schemas.microsoft.com/office/drawing/2014/main" id="{093C4695-0492-6B8B-11DD-400F561212BE}"/>
                </a:ext>
              </a:extLst>
            </p:cNvPr>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01;p49">
              <a:extLst>
                <a:ext uri="{FF2B5EF4-FFF2-40B4-BE49-F238E27FC236}">
                  <a16:creationId xmlns:a16="http://schemas.microsoft.com/office/drawing/2014/main" id="{13D01C93-8E83-B62C-D419-68548DFD8DEE}"/>
                </a:ext>
              </a:extLst>
            </p:cNvPr>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02;p49">
              <a:extLst>
                <a:ext uri="{FF2B5EF4-FFF2-40B4-BE49-F238E27FC236}">
                  <a16:creationId xmlns:a16="http://schemas.microsoft.com/office/drawing/2014/main" id="{797B0D59-2906-EC7C-150B-65B536B3719C}"/>
                </a:ext>
              </a:extLst>
            </p:cNvPr>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03;p49">
              <a:extLst>
                <a:ext uri="{FF2B5EF4-FFF2-40B4-BE49-F238E27FC236}">
                  <a16:creationId xmlns:a16="http://schemas.microsoft.com/office/drawing/2014/main" id="{67FB106B-EB21-78BD-D915-83D672765A90}"/>
                </a:ext>
              </a:extLst>
            </p:cNvPr>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04;p49">
              <a:extLst>
                <a:ext uri="{FF2B5EF4-FFF2-40B4-BE49-F238E27FC236}">
                  <a16:creationId xmlns:a16="http://schemas.microsoft.com/office/drawing/2014/main" id="{5C4BB501-9F5A-E07E-AAAC-057627FB0E21}"/>
                </a:ext>
              </a:extLst>
            </p:cNvPr>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05;p49">
              <a:extLst>
                <a:ext uri="{FF2B5EF4-FFF2-40B4-BE49-F238E27FC236}">
                  <a16:creationId xmlns:a16="http://schemas.microsoft.com/office/drawing/2014/main" id="{BF91D86B-EC46-64BD-0DA3-F2B2570540D1}"/>
                </a:ext>
              </a:extLst>
            </p:cNvPr>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06;p49">
              <a:extLst>
                <a:ext uri="{FF2B5EF4-FFF2-40B4-BE49-F238E27FC236}">
                  <a16:creationId xmlns:a16="http://schemas.microsoft.com/office/drawing/2014/main" id="{6F30C06B-1217-75DA-DFDF-42E0051527F8}"/>
                </a:ext>
              </a:extLst>
            </p:cNvPr>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07;p49">
              <a:extLst>
                <a:ext uri="{FF2B5EF4-FFF2-40B4-BE49-F238E27FC236}">
                  <a16:creationId xmlns:a16="http://schemas.microsoft.com/office/drawing/2014/main" id="{27785D0C-5A23-B927-7157-12BF73D0889C}"/>
                </a:ext>
              </a:extLst>
            </p:cNvPr>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08;p49">
              <a:extLst>
                <a:ext uri="{FF2B5EF4-FFF2-40B4-BE49-F238E27FC236}">
                  <a16:creationId xmlns:a16="http://schemas.microsoft.com/office/drawing/2014/main" id="{A85F314A-DC84-CA5D-E5CF-049CE9097C93}"/>
                </a:ext>
              </a:extLst>
            </p:cNvPr>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09;p49">
              <a:extLst>
                <a:ext uri="{FF2B5EF4-FFF2-40B4-BE49-F238E27FC236}">
                  <a16:creationId xmlns:a16="http://schemas.microsoft.com/office/drawing/2014/main" id="{2FFBC6D7-7848-AF76-074A-DF50B53731E2}"/>
                </a:ext>
              </a:extLst>
            </p:cNvPr>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310;p49">
              <a:extLst>
                <a:ext uri="{FF2B5EF4-FFF2-40B4-BE49-F238E27FC236}">
                  <a16:creationId xmlns:a16="http://schemas.microsoft.com/office/drawing/2014/main" id="{354FB800-024C-F3E8-2D02-38A825DFB015}"/>
                </a:ext>
              </a:extLst>
            </p:cNvPr>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311;p49">
              <a:extLst>
                <a:ext uri="{FF2B5EF4-FFF2-40B4-BE49-F238E27FC236}">
                  <a16:creationId xmlns:a16="http://schemas.microsoft.com/office/drawing/2014/main" id="{354004D3-5F56-E056-2D7B-BCD090CC57EB}"/>
                </a:ext>
              </a:extLst>
            </p:cNvPr>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1312;p49">
              <a:extLst>
                <a:ext uri="{FF2B5EF4-FFF2-40B4-BE49-F238E27FC236}">
                  <a16:creationId xmlns:a16="http://schemas.microsoft.com/office/drawing/2014/main" id="{63186186-2C37-7E61-9420-832C88524B51}"/>
                </a:ext>
              </a:extLst>
            </p:cNvPr>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313;p49">
              <a:extLst>
                <a:ext uri="{FF2B5EF4-FFF2-40B4-BE49-F238E27FC236}">
                  <a16:creationId xmlns:a16="http://schemas.microsoft.com/office/drawing/2014/main" id="{FCF4BB74-80C5-C897-A47A-3F6B5BFC9322}"/>
                </a:ext>
              </a:extLst>
            </p:cNvPr>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BLOG</a:t>
            </a:r>
            <a:r>
              <a:rPr lang="en" dirty="0"/>
              <a:t> </a:t>
            </a:r>
            <a:r>
              <a:rPr lang="en-US" dirty="0"/>
              <a:t>CONTENT</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3" name="Picture 2">
            <a:extLst>
              <a:ext uri="{FF2B5EF4-FFF2-40B4-BE49-F238E27FC236}">
                <a16:creationId xmlns:a16="http://schemas.microsoft.com/office/drawing/2014/main" id="{91F9E997-CC72-4D4E-AD79-74E650133069}"/>
              </a:ext>
            </a:extLst>
          </p:cNvPr>
          <p:cNvPicPr>
            <a:picLocks noChangeAspect="1"/>
          </p:cNvPicPr>
          <p:nvPr/>
        </p:nvPicPr>
        <p:blipFill rotWithShape="1">
          <a:blip r:embed="rId3"/>
          <a:srcRect t="13890" b="18952"/>
          <a:stretch/>
        </p:blipFill>
        <p:spPr>
          <a:xfrm>
            <a:off x="935665" y="952954"/>
            <a:ext cx="7054060" cy="3452616"/>
          </a:xfrm>
          <a:prstGeom prst="rect">
            <a:avLst/>
          </a:prstGeom>
        </p:spPr>
      </p:pic>
    </p:spTree>
    <p:extLst>
      <p:ext uri="{BB962C8B-B14F-4D97-AF65-F5344CB8AC3E}">
        <p14:creationId xmlns:p14="http://schemas.microsoft.com/office/powerpoint/2010/main" val="25928294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ADD</a:t>
            </a:r>
            <a:r>
              <a:rPr lang="en" dirty="0"/>
              <a:t> </a:t>
            </a:r>
            <a:r>
              <a:rPr lang="en-US" dirty="0"/>
              <a:t>COMMENT</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a:extLst>
              <a:ext uri="{FF2B5EF4-FFF2-40B4-BE49-F238E27FC236}">
                <a16:creationId xmlns:a16="http://schemas.microsoft.com/office/drawing/2014/main" id="{9BB7A687-5F1E-46CD-9721-629AB7E6063B}"/>
              </a:ext>
            </a:extLst>
          </p:cNvPr>
          <p:cNvPicPr>
            <a:picLocks noChangeAspect="1"/>
          </p:cNvPicPr>
          <p:nvPr/>
        </p:nvPicPr>
        <p:blipFill rotWithShape="1">
          <a:blip r:embed="rId3"/>
          <a:srcRect l="9535" t="13635" r="10036" b="40971"/>
          <a:stretch/>
        </p:blipFill>
        <p:spPr>
          <a:xfrm>
            <a:off x="894774" y="572224"/>
            <a:ext cx="7354452" cy="2333720"/>
          </a:xfrm>
          <a:prstGeom prst="rect">
            <a:avLst/>
          </a:prstGeom>
        </p:spPr>
      </p:pic>
    </p:spTree>
    <p:extLst>
      <p:ext uri="{BB962C8B-B14F-4D97-AF65-F5344CB8AC3E}">
        <p14:creationId xmlns:p14="http://schemas.microsoft.com/office/powerpoint/2010/main" val="18066929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View Comment</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a:extLst>
              <a:ext uri="{FF2B5EF4-FFF2-40B4-BE49-F238E27FC236}">
                <a16:creationId xmlns:a16="http://schemas.microsoft.com/office/drawing/2014/main" id="{F1BE07AF-9A9C-4D3B-B4C4-D08C041905A7}"/>
              </a:ext>
            </a:extLst>
          </p:cNvPr>
          <p:cNvPicPr>
            <a:picLocks noChangeAspect="1"/>
          </p:cNvPicPr>
          <p:nvPr/>
        </p:nvPicPr>
        <p:blipFill rotWithShape="1">
          <a:blip r:embed="rId3"/>
          <a:srcRect t="13890" b="4417"/>
          <a:stretch/>
        </p:blipFill>
        <p:spPr>
          <a:xfrm>
            <a:off x="1002440" y="715348"/>
            <a:ext cx="7139120" cy="4199861"/>
          </a:xfrm>
          <a:prstGeom prst="rect">
            <a:avLst/>
          </a:prstGeom>
        </p:spPr>
      </p:pic>
    </p:spTree>
    <p:extLst>
      <p:ext uri="{BB962C8B-B14F-4D97-AF65-F5344CB8AC3E}">
        <p14:creationId xmlns:p14="http://schemas.microsoft.com/office/powerpoint/2010/main" val="40000699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5" name="Google Shape;1225;p49"/>
          <p:cNvSpPr txBox="1">
            <a:spLocks noGrp="1"/>
          </p:cNvSpPr>
          <p:nvPr>
            <p:ph type="title"/>
          </p:nvPr>
        </p:nvSpPr>
        <p:spPr>
          <a:xfrm>
            <a:off x="2255878" y="1099292"/>
            <a:ext cx="7704000" cy="57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8800" dirty="0"/>
              <a:t>THANK</a:t>
            </a:r>
            <a:br>
              <a:rPr lang="en" sz="8800" dirty="0"/>
            </a:br>
            <a:r>
              <a:rPr lang="en" sz="8800" dirty="0"/>
              <a:t>YOU</a:t>
            </a:r>
            <a:endParaRPr sz="8800" dirty="0"/>
          </a:p>
        </p:txBody>
      </p:sp>
      <p:grpSp>
        <p:nvGrpSpPr>
          <p:cNvPr id="1226" name="Google Shape;1226;p49"/>
          <p:cNvGrpSpPr/>
          <p:nvPr/>
        </p:nvGrpSpPr>
        <p:grpSpPr>
          <a:xfrm>
            <a:off x="1002104" y="3414643"/>
            <a:ext cx="1303063" cy="1123309"/>
            <a:chOff x="2228575" y="2909850"/>
            <a:chExt cx="532950" cy="459450"/>
          </a:xfrm>
        </p:grpSpPr>
        <p:sp>
          <p:nvSpPr>
            <p:cNvPr id="1227" name="Google Shape;1227;p49"/>
            <p:cNvSpPr/>
            <p:nvPr/>
          </p:nvSpPr>
          <p:spPr>
            <a:xfrm>
              <a:off x="2228575" y="2909850"/>
              <a:ext cx="532950" cy="459450"/>
            </a:xfrm>
            <a:custGeom>
              <a:avLst/>
              <a:gdLst/>
              <a:ahLst/>
              <a:cxnLst/>
              <a:rect l="l" t="t" r="r" b="b"/>
              <a:pathLst>
                <a:path w="21318" h="18378" extrusionOk="0">
                  <a:moveTo>
                    <a:pt x="767" y="0"/>
                  </a:moveTo>
                  <a:cubicBezTo>
                    <a:pt x="341" y="0"/>
                    <a:pt x="1" y="347"/>
                    <a:pt x="1" y="766"/>
                  </a:cubicBezTo>
                  <a:lnTo>
                    <a:pt x="1" y="17597"/>
                  </a:lnTo>
                  <a:cubicBezTo>
                    <a:pt x="1" y="18031"/>
                    <a:pt x="347" y="18377"/>
                    <a:pt x="781" y="18377"/>
                  </a:cubicBezTo>
                  <a:lnTo>
                    <a:pt x="20537" y="18377"/>
                  </a:lnTo>
                  <a:cubicBezTo>
                    <a:pt x="20970" y="18377"/>
                    <a:pt x="21317" y="18031"/>
                    <a:pt x="21317" y="17597"/>
                  </a:cubicBezTo>
                  <a:lnTo>
                    <a:pt x="21317" y="766"/>
                  </a:lnTo>
                  <a:cubicBezTo>
                    <a:pt x="21317" y="347"/>
                    <a:pt x="20979" y="0"/>
                    <a:pt x="205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2228575" y="3007325"/>
              <a:ext cx="532950" cy="57250"/>
            </a:xfrm>
            <a:custGeom>
              <a:avLst/>
              <a:gdLst/>
              <a:ahLst/>
              <a:cxnLst/>
              <a:rect l="l" t="t" r="r" b="b"/>
              <a:pathLst>
                <a:path w="21318" h="2290" extrusionOk="0">
                  <a:moveTo>
                    <a:pt x="1" y="1"/>
                  </a:moveTo>
                  <a:lnTo>
                    <a:pt x="1" y="2290"/>
                  </a:lnTo>
                  <a:lnTo>
                    <a:pt x="21317" y="2290"/>
                  </a:lnTo>
                  <a:lnTo>
                    <a:pt x="21317" y="1"/>
                  </a:ln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2228575" y="2909850"/>
              <a:ext cx="532950" cy="34675"/>
            </a:xfrm>
            <a:custGeom>
              <a:avLst/>
              <a:gdLst/>
              <a:ahLst/>
              <a:cxnLst/>
              <a:rect l="l" t="t" r="r" b="b"/>
              <a:pathLst>
                <a:path w="21318" h="1387" extrusionOk="0">
                  <a:moveTo>
                    <a:pt x="659" y="0"/>
                  </a:moveTo>
                  <a:cubicBezTo>
                    <a:pt x="297" y="0"/>
                    <a:pt x="1" y="297"/>
                    <a:pt x="1" y="657"/>
                  </a:cubicBezTo>
                  <a:lnTo>
                    <a:pt x="1" y="1387"/>
                  </a:lnTo>
                  <a:lnTo>
                    <a:pt x="21317" y="1387"/>
                  </a:lnTo>
                  <a:lnTo>
                    <a:pt x="21317" y="657"/>
                  </a:lnTo>
                  <a:cubicBezTo>
                    <a:pt x="21317" y="297"/>
                    <a:pt x="21022" y="0"/>
                    <a:pt x="20660"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2258750" y="2917825"/>
              <a:ext cx="18600" cy="18775"/>
            </a:xfrm>
            <a:custGeom>
              <a:avLst/>
              <a:gdLst/>
              <a:ahLst/>
              <a:cxnLst/>
              <a:rect l="l" t="t" r="r" b="b"/>
              <a:pathLst>
                <a:path w="744" h="751" extrusionOk="0">
                  <a:moveTo>
                    <a:pt x="376" y="0"/>
                  </a:moveTo>
                  <a:cubicBezTo>
                    <a:pt x="166" y="0"/>
                    <a:pt x="0" y="174"/>
                    <a:pt x="0" y="375"/>
                  </a:cubicBezTo>
                  <a:cubicBezTo>
                    <a:pt x="0" y="584"/>
                    <a:pt x="166" y="751"/>
                    <a:pt x="376" y="751"/>
                  </a:cubicBezTo>
                  <a:cubicBezTo>
                    <a:pt x="579" y="751"/>
                    <a:pt x="744" y="584"/>
                    <a:pt x="744" y="375"/>
                  </a:cubicBezTo>
                  <a:cubicBezTo>
                    <a:pt x="744" y="174"/>
                    <a:pt x="579" y="0"/>
                    <a:pt x="376"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2291225" y="2917825"/>
              <a:ext cx="18825" cy="18775"/>
            </a:xfrm>
            <a:custGeom>
              <a:avLst/>
              <a:gdLst/>
              <a:ahLst/>
              <a:cxnLst/>
              <a:rect l="l" t="t" r="r" b="b"/>
              <a:pathLst>
                <a:path w="753" h="751" extrusionOk="0">
                  <a:moveTo>
                    <a:pt x="377" y="0"/>
                  </a:moveTo>
                  <a:cubicBezTo>
                    <a:pt x="167" y="0"/>
                    <a:pt x="1" y="174"/>
                    <a:pt x="1" y="375"/>
                  </a:cubicBezTo>
                  <a:cubicBezTo>
                    <a:pt x="1" y="584"/>
                    <a:pt x="167" y="751"/>
                    <a:pt x="377" y="751"/>
                  </a:cubicBezTo>
                  <a:cubicBezTo>
                    <a:pt x="587" y="751"/>
                    <a:pt x="753" y="584"/>
                    <a:pt x="753" y="375"/>
                  </a:cubicBezTo>
                  <a:cubicBezTo>
                    <a:pt x="753" y="174"/>
                    <a:pt x="587" y="0"/>
                    <a:pt x="377"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2323900" y="2917825"/>
              <a:ext cx="18650" cy="18775"/>
            </a:xfrm>
            <a:custGeom>
              <a:avLst/>
              <a:gdLst/>
              <a:ahLst/>
              <a:cxnLst/>
              <a:rect l="l" t="t" r="r" b="b"/>
              <a:pathLst>
                <a:path w="746" h="751" extrusionOk="0">
                  <a:moveTo>
                    <a:pt x="370" y="0"/>
                  </a:moveTo>
                  <a:cubicBezTo>
                    <a:pt x="167" y="0"/>
                    <a:pt x="1" y="174"/>
                    <a:pt x="1" y="375"/>
                  </a:cubicBezTo>
                  <a:cubicBezTo>
                    <a:pt x="1" y="584"/>
                    <a:pt x="167" y="751"/>
                    <a:pt x="370" y="751"/>
                  </a:cubicBezTo>
                  <a:cubicBezTo>
                    <a:pt x="579" y="751"/>
                    <a:pt x="746" y="584"/>
                    <a:pt x="746" y="375"/>
                  </a:cubicBezTo>
                  <a:cubicBezTo>
                    <a:pt x="746" y="174"/>
                    <a:pt x="579" y="0"/>
                    <a:pt x="370"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2331700" y="3020500"/>
              <a:ext cx="309250" cy="30350"/>
            </a:xfrm>
            <a:custGeom>
              <a:avLst/>
              <a:gdLst/>
              <a:ahLst/>
              <a:cxnLst/>
              <a:rect l="l" t="t" r="r" b="b"/>
              <a:pathLst>
                <a:path w="12370" h="1214" extrusionOk="0">
                  <a:moveTo>
                    <a:pt x="0" y="0"/>
                  </a:moveTo>
                  <a:lnTo>
                    <a:pt x="0" y="1214"/>
                  </a:lnTo>
                  <a:lnTo>
                    <a:pt x="12369" y="1214"/>
                  </a:lnTo>
                  <a:lnTo>
                    <a:pt x="123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2600325" y="3020500"/>
              <a:ext cx="40625" cy="30350"/>
            </a:xfrm>
            <a:custGeom>
              <a:avLst/>
              <a:gdLst/>
              <a:ahLst/>
              <a:cxnLst/>
              <a:rect l="l" t="t" r="r" b="b"/>
              <a:pathLst>
                <a:path w="1625" h="1214" extrusionOk="0">
                  <a:moveTo>
                    <a:pt x="0" y="0"/>
                  </a:moveTo>
                  <a:lnTo>
                    <a:pt x="0" y="1214"/>
                  </a:lnTo>
                  <a:lnTo>
                    <a:pt x="1624" y="1214"/>
                  </a:lnTo>
                  <a:lnTo>
                    <a:pt x="1624"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2612925" y="3028075"/>
              <a:ext cx="15375" cy="15200"/>
            </a:xfrm>
            <a:custGeom>
              <a:avLst/>
              <a:gdLst/>
              <a:ahLst/>
              <a:cxnLst/>
              <a:rect l="l" t="t" r="r" b="b"/>
              <a:pathLst>
                <a:path w="615" h="608" extrusionOk="0">
                  <a:moveTo>
                    <a:pt x="304" y="1"/>
                  </a:moveTo>
                  <a:cubicBezTo>
                    <a:pt x="137" y="1"/>
                    <a:pt x="1" y="139"/>
                    <a:pt x="1" y="304"/>
                  </a:cubicBezTo>
                  <a:cubicBezTo>
                    <a:pt x="1" y="470"/>
                    <a:pt x="137" y="607"/>
                    <a:pt x="304" y="607"/>
                  </a:cubicBezTo>
                  <a:cubicBezTo>
                    <a:pt x="477" y="607"/>
                    <a:pt x="614" y="470"/>
                    <a:pt x="614" y="304"/>
                  </a:cubicBezTo>
                  <a:cubicBezTo>
                    <a:pt x="614" y="139"/>
                    <a:pt x="477" y="1"/>
                    <a:pt x="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2255150" y="2964925"/>
              <a:ext cx="22025" cy="22025"/>
            </a:xfrm>
            <a:custGeom>
              <a:avLst/>
              <a:gdLst/>
              <a:ahLst/>
              <a:cxnLst/>
              <a:rect l="l" t="t" r="r" b="b"/>
              <a:pathLst>
                <a:path w="881" h="881" extrusionOk="0">
                  <a:moveTo>
                    <a:pt x="440" y="0"/>
                  </a:moveTo>
                  <a:cubicBezTo>
                    <a:pt x="194" y="0"/>
                    <a:pt x="0" y="196"/>
                    <a:pt x="0" y="440"/>
                  </a:cubicBezTo>
                  <a:cubicBezTo>
                    <a:pt x="0" y="686"/>
                    <a:pt x="194" y="880"/>
                    <a:pt x="440" y="880"/>
                  </a:cubicBezTo>
                  <a:cubicBezTo>
                    <a:pt x="687" y="880"/>
                    <a:pt x="881" y="686"/>
                    <a:pt x="881" y="440"/>
                  </a:cubicBezTo>
                  <a:cubicBezTo>
                    <a:pt x="881" y="196"/>
                    <a:pt x="687" y="0"/>
                    <a:pt x="440"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2297375" y="2964925"/>
              <a:ext cx="242100" cy="22025"/>
            </a:xfrm>
            <a:custGeom>
              <a:avLst/>
              <a:gdLst/>
              <a:ahLst/>
              <a:cxnLst/>
              <a:rect l="l" t="t" r="r" b="b"/>
              <a:pathLst>
                <a:path w="9684" h="881" extrusionOk="0">
                  <a:moveTo>
                    <a:pt x="441" y="0"/>
                  </a:moveTo>
                  <a:cubicBezTo>
                    <a:pt x="195" y="0"/>
                    <a:pt x="1" y="196"/>
                    <a:pt x="1" y="440"/>
                  </a:cubicBezTo>
                  <a:cubicBezTo>
                    <a:pt x="1" y="686"/>
                    <a:pt x="195" y="880"/>
                    <a:pt x="441" y="880"/>
                  </a:cubicBezTo>
                  <a:lnTo>
                    <a:pt x="9243" y="880"/>
                  </a:lnTo>
                  <a:cubicBezTo>
                    <a:pt x="9489" y="880"/>
                    <a:pt x="9683" y="686"/>
                    <a:pt x="9683" y="440"/>
                  </a:cubicBezTo>
                  <a:cubicBezTo>
                    <a:pt x="9683" y="196"/>
                    <a:pt x="9489" y="0"/>
                    <a:pt x="92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2348475" y="3090375"/>
              <a:ext cx="277875" cy="101500"/>
            </a:xfrm>
            <a:custGeom>
              <a:avLst/>
              <a:gdLst/>
              <a:ahLst/>
              <a:cxnLst/>
              <a:rect l="l" t="t" r="r" b="b"/>
              <a:pathLst>
                <a:path w="11115" h="4060" extrusionOk="0">
                  <a:moveTo>
                    <a:pt x="361" y="1"/>
                  </a:moveTo>
                  <a:cubicBezTo>
                    <a:pt x="160" y="1"/>
                    <a:pt x="0" y="160"/>
                    <a:pt x="0" y="354"/>
                  </a:cubicBezTo>
                  <a:lnTo>
                    <a:pt x="0" y="3697"/>
                  </a:lnTo>
                  <a:cubicBezTo>
                    <a:pt x="0" y="3900"/>
                    <a:pt x="160" y="4060"/>
                    <a:pt x="361" y="4060"/>
                  </a:cubicBezTo>
                  <a:lnTo>
                    <a:pt x="10759" y="4060"/>
                  </a:lnTo>
                  <a:cubicBezTo>
                    <a:pt x="10955" y="4060"/>
                    <a:pt x="11114" y="3900"/>
                    <a:pt x="11114" y="3697"/>
                  </a:cubicBezTo>
                  <a:lnTo>
                    <a:pt x="11114" y="354"/>
                  </a:lnTo>
                  <a:cubicBezTo>
                    <a:pt x="11114" y="160"/>
                    <a:pt x="10955" y="1"/>
                    <a:pt x="107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2372125" y="3127950"/>
              <a:ext cx="230550" cy="52000"/>
            </a:xfrm>
            <a:custGeom>
              <a:avLst/>
              <a:gdLst/>
              <a:ahLst/>
              <a:cxnLst/>
              <a:rect l="l" t="t" r="r" b="b"/>
              <a:pathLst>
                <a:path w="9222" h="2080" extrusionOk="0">
                  <a:moveTo>
                    <a:pt x="340" y="0"/>
                  </a:moveTo>
                  <a:cubicBezTo>
                    <a:pt x="151" y="0"/>
                    <a:pt x="0" y="151"/>
                    <a:pt x="0" y="338"/>
                  </a:cubicBezTo>
                  <a:lnTo>
                    <a:pt x="0" y="1747"/>
                  </a:lnTo>
                  <a:cubicBezTo>
                    <a:pt x="0" y="1934"/>
                    <a:pt x="151" y="2080"/>
                    <a:pt x="340" y="2080"/>
                  </a:cubicBezTo>
                  <a:lnTo>
                    <a:pt x="8889" y="2080"/>
                  </a:lnTo>
                  <a:cubicBezTo>
                    <a:pt x="9069" y="2080"/>
                    <a:pt x="9222" y="1934"/>
                    <a:pt x="9222" y="1747"/>
                  </a:cubicBezTo>
                  <a:lnTo>
                    <a:pt x="9222" y="338"/>
                  </a:lnTo>
                  <a:cubicBezTo>
                    <a:pt x="9222" y="151"/>
                    <a:pt x="9069" y="0"/>
                    <a:pt x="8889"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2372125" y="3102125"/>
              <a:ext cx="230550" cy="11200"/>
            </a:xfrm>
            <a:custGeom>
              <a:avLst/>
              <a:gdLst/>
              <a:ahLst/>
              <a:cxnLst/>
              <a:rect l="l" t="t" r="r" b="b"/>
              <a:pathLst>
                <a:path w="9222" h="448" extrusionOk="0">
                  <a:moveTo>
                    <a:pt x="224" y="0"/>
                  </a:moveTo>
                  <a:cubicBezTo>
                    <a:pt x="101" y="0"/>
                    <a:pt x="0" y="101"/>
                    <a:pt x="0" y="224"/>
                  </a:cubicBezTo>
                  <a:cubicBezTo>
                    <a:pt x="0" y="347"/>
                    <a:pt x="101" y="448"/>
                    <a:pt x="224" y="448"/>
                  </a:cubicBezTo>
                  <a:lnTo>
                    <a:pt x="8998" y="448"/>
                  </a:lnTo>
                  <a:cubicBezTo>
                    <a:pt x="9120" y="448"/>
                    <a:pt x="9222" y="347"/>
                    <a:pt x="9222" y="224"/>
                  </a:cubicBezTo>
                  <a:cubicBezTo>
                    <a:pt x="9222" y="101"/>
                    <a:pt x="9120" y="0"/>
                    <a:pt x="8998"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2348475" y="3217450"/>
              <a:ext cx="277875" cy="101500"/>
            </a:xfrm>
            <a:custGeom>
              <a:avLst/>
              <a:gdLst/>
              <a:ahLst/>
              <a:cxnLst/>
              <a:rect l="l" t="t" r="r" b="b"/>
              <a:pathLst>
                <a:path w="11115" h="4060" extrusionOk="0">
                  <a:moveTo>
                    <a:pt x="361" y="1"/>
                  </a:moveTo>
                  <a:cubicBezTo>
                    <a:pt x="160" y="1"/>
                    <a:pt x="0" y="160"/>
                    <a:pt x="0" y="363"/>
                  </a:cubicBezTo>
                  <a:lnTo>
                    <a:pt x="0" y="3706"/>
                  </a:lnTo>
                  <a:cubicBezTo>
                    <a:pt x="0" y="3900"/>
                    <a:pt x="160" y="4060"/>
                    <a:pt x="361" y="4060"/>
                  </a:cubicBezTo>
                  <a:lnTo>
                    <a:pt x="10759" y="4060"/>
                  </a:lnTo>
                  <a:cubicBezTo>
                    <a:pt x="10955" y="4060"/>
                    <a:pt x="11114" y="3900"/>
                    <a:pt x="11114" y="3706"/>
                  </a:cubicBezTo>
                  <a:lnTo>
                    <a:pt x="11114" y="363"/>
                  </a:lnTo>
                  <a:cubicBezTo>
                    <a:pt x="11114" y="160"/>
                    <a:pt x="10955" y="1"/>
                    <a:pt x="107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2372125" y="3255200"/>
              <a:ext cx="230550" cy="52000"/>
            </a:xfrm>
            <a:custGeom>
              <a:avLst/>
              <a:gdLst/>
              <a:ahLst/>
              <a:cxnLst/>
              <a:rect l="l" t="t" r="r" b="b"/>
              <a:pathLst>
                <a:path w="9222" h="2080" extrusionOk="0">
                  <a:moveTo>
                    <a:pt x="340" y="0"/>
                  </a:moveTo>
                  <a:cubicBezTo>
                    <a:pt x="151" y="0"/>
                    <a:pt x="0" y="144"/>
                    <a:pt x="0" y="333"/>
                  </a:cubicBezTo>
                  <a:lnTo>
                    <a:pt x="0" y="1740"/>
                  </a:lnTo>
                  <a:cubicBezTo>
                    <a:pt x="0" y="1929"/>
                    <a:pt x="151" y="2080"/>
                    <a:pt x="340" y="2080"/>
                  </a:cubicBezTo>
                  <a:lnTo>
                    <a:pt x="8889" y="2080"/>
                  </a:lnTo>
                  <a:cubicBezTo>
                    <a:pt x="9069" y="2080"/>
                    <a:pt x="9222" y="1929"/>
                    <a:pt x="9222" y="1740"/>
                  </a:cubicBezTo>
                  <a:lnTo>
                    <a:pt x="9222" y="333"/>
                  </a:lnTo>
                  <a:cubicBezTo>
                    <a:pt x="9222" y="144"/>
                    <a:pt x="9069" y="0"/>
                    <a:pt x="8889"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2372125" y="3229375"/>
              <a:ext cx="230550" cy="11025"/>
            </a:xfrm>
            <a:custGeom>
              <a:avLst/>
              <a:gdLst/>
              <a:ahLst/>
              <a:cxnLst/>
              <a:rect l="l" t="t" r="r" b="b"/>
              <a:pathLst>
                <a:path w="9222" h="441" extrusionOk="0">
                  <a:moveTo>
                    <a:pt x="224" y="0"/>
                  </a:moveTo>
                  <a:cubicBezTo>
                    <a:pt x="101" y="0"/>
                    <a:pt x="0" y="94"/>
                    <a:pt x="0" y="217"/>
                  </a:cubicBezTo>
                  <a:cubicBezTo>
                    <a:pt x="0" y="340"/>
                    <a:pt x="101" y="441"/>
                    <a:pt x="224" y="441"/>
                  </a:cubicBezTo>
                  <a:lnTo>
                    <a:pt x="8998" y="441"/>
                  </a:lnTo>
                  <a:cubicBezTo>
                    <a:pt x="9120" y="441"/>
                    <a:pt x="9222" y="340"/>
                    <a:pt x="9222" y="217"/>
                  </a:cubicBezTo>
                  <a:cubicBezTo>
                    <a:pt x="9222" y="94"/>
                    <a:pt x="9120" y="0"/>
                    <a:pt x="8998"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2644725" y="3089475"/>
              <a:ext cx="100375" cy="101500"/>
            </a:xfrm>
            <a:custGeom>
              <a:avLst/>
              <a:gdLst/>
              <a:ahLst/>
              <a:cxnLst/>
              <a:rect l="l" t="t" r="r" b="b"/>
              <a:pathLst>
                <a:path w="4015" h="4060" extrusionOk="0">
                  <a:moveTo>
                    <a:pt x="397" y="0"/>
                  </a:moveTo>
                  <a:cubicBezTo>
                    <a:pt x="181" y="0"/>
                    <a:pt x="1" y="181"/>
                    <a:pt x="1" y="397"/>
                  </a:cubicBezTo>
                  <a:lnTo>
                    <a:pt x="1" y="3654"/>
                  </a:lnTo>
                  <a:cubicBezTo>
                    <a:pt x="1" y="3879"/>
                    <a:pt x="181" y="4059"/>
                    <a:pt x="397" y="4059"/>
                  </a:cubicBezTo>
                  <a:lnTo>
                    <a:pt x="3610" y="4059"/>
                  </a:lnTo>
                  <a:cubicBezTo>
                    <a:pt x="3834" y="4059"/>
                    <a:pt x="4014" y="3879"/>
                    <a:pt x="4014" y="3654"/>
                  </a:cubicBezTo>
                  <a:lnTo>
                    <a:pt x="4014" y="397"/>
                  </a:lnTo>
                  <a:cubicBezTo>
                    <a:pt x="4014" y="181"/>
                    <a:pt x="3834" y="0"/>
                    <a:pt x="36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2682800" y="3102475"/>
              <a:ext cx="53450" cy="10500"/>
            </a:xfrm>
            <a:custGeom>
              <a:avLst/>
              <a:gdLst/>
              <a:ahLst/>
              <a:cxnLst/>
              <a:rect l="l" t="t" r="r" b="b"/>
              <a:pathLst>
                <a:path w="2138" h="420" extrusionOk="0">
                  <a:moveTo>
                    <a:pt x="211" y="0"/>
                  </a:moveTo>
                  <a:cubicBezTo>
                    <a:pt x="95" y="0"/>
                    <a:pt x="1" y="94"/>
                    <a:pt x="1" y="210"/>
                  </a:cubicBezTo>
                  <a:cubicBezTo>
                    <a:pt x="1" y="326"/>
                    <a:pt x="95" y="420"/>
                    <a:pt x="211" y="420"/>
                  </a:cubicBezTo>
                  <a:lnTo>
                    <a:pt x="1928" y="420"/>
                  </a:lnTo>
                  <a:cubicBezTo>
                    <a:pt x="2044" y="420"/>
                    <a:pt x="2138" y="326"/>
                    <a:pt x="2138" y="210"/>
                  </a:cubicBezTo>
                  <a:cubicBezTo>
                    <a:pt x="2138" y="94"/>
                    <a:pt x="2044" y="0"/>
                    <a:pt x="1928"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2663150" y="3127025"/>
              <a:ext cx="73100" cy="25125"/>
            </a:xfrm>
            <a:custGeom>
              <a:avLst/>
              <a:gdLst/>
              <a:ahLst/>
              <a:cxnLst/>
              <a:rect l="l" t="t" r="r" b="b"/>
              <a:pathLst>
                <a:path w="2924" h="1005" extrusionOk="0">
                  <a:moveTo>
                    <a:pt x="274" y="1"/>
                  </a:moveTo>
                  <a:cubicBezTo>
                    <a:pt x="121" y="1"/>
                    <a:pt x="0" y="124"/>
                    <a:pt x="0" y="275"/>
                  </a:cubicBezTo>
                  <a:lnTo>
                    <a:pt x="0" y="731"/>
                  </a:lnTo>
                  <a:cubicBezTo>
                    <a:pt x="0" y="881"/>
                    <a:pt x="121" y="1004"/>
                    <a:pt x="274" y="1004"/>
                  </a:cubicBezTo>
                  <a:lnTo>
                    <a:pt x="2650" y="1004"/>
                  </a:lnTo>
                  <a:cubicBezTo>
                    <a:pt x="2801" y="1004"/>
                    <a:pt x="2924" y="881"/>
                    <a:pt x="2924" y="731"/>
                  </a:cubicBezTo>
                  <a:lnTo>
                    <a:pt x="2924" y="275"/>
                  </a:lnTo>
                  <a:cubicBezTo>
                    <a:pt x="2924" y="124"/>
                    <a:pt x="2801" y="1"/>
                    <a:pt x="2650" y="1"/>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2653575" y="3098150"/>
              <a:ext cx="19125" cy="19175"/>
            </a:xfrm>
            <a:custGeom>
              <a:avLst/>
              <a:gdLst/>
              <a:ahLst/>
              <a:cxnLst/>
              <a:rect l="l" t="t" r="r" b="b"/>
              <a:pathLst>
                <a:path w="765" h="767" extrusionOk="0">
                  <a:moveTo>
                    <a:pt x="383" y="0"/>
                  </a:moveTo>
                  <a:cubicBezTo>
                    <a:pt x="173" y="0"/>
                    <a:pt x="0" y="173"/>
                    <a:pt x="0" y="383"/>
                  </a:cubicBezTo>
                  <a:cubicBezTo>
                    <a:pt x="0" y="600"/>
                    <a:pt x="173" y="766"/>
                    <a:pt x="383" y="766"/>
                  </a:cubicBezTo>
                  <a:cubicBezTo>
                    <a:pt x="600" y="766"/>
                    <a:pt x="764" y="600"/>
                    <a:pt x="764" y="383"/>
                  </a:cubicBezTo>
                  <a:cubicBezTo>
                    <a:pt x="764" y="173"/>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2644725" y="3217450"/>
              <a:ext cx="100375" cy="101500"/>
            </a:xfrm>
            <a:custGeom>
              <a:avLst/>
              <a:gdLst/>
              <a:ahLst/>
              <a:cxnLst/>
              <a:rect l="l" t="t" r="r" b="b"/>
              <a:pathLst>
                <a:path w="4015" h="4060" extrusionOk="0">
                  <a:moveTo>
                    <a:pt x="397" y="1"/>
                  </a:moveTo>
                  <a:cubicBezTo>
                    <a:pt x="181" y="1"/>
                    <a:pt x="1" y="181"/>
                    <a:pt x="1" y="406"/>
                  </a:cubicBezTo>
                  <a:lnTo>
                    <a:pt x="1" y="3663"/>
                  </a:lnTo>
                  <a:cubicBezTo>
                    <a:pt x="1" y="3879"/>
                    <a:pt x="181" y="4060"/>
                    <a:pt x="397" y="4060"/>
                  </a:cubicBezTo>
                  <a:lnTo>
                    <a:pt x="3610" y="4060"/>
                  </a:lnTo>
                  <a:cubicBezTo>
                    <a:pt x="3834" y="4060"/>
                    <a:pt x="4014" y="3879"/>
                    <a:pt x="4014" y="3663"/>
                  </a:cubicBezTo>
                  <a:lnTo>
                    <a:pt x="4014" y="406"/>
                  </a:lnTo>
                  <a:cubicBezTo>
                    <a:pt x="4014" y="181"/>
                    <a:pt x="3834" y="1"/>
                    <a:pt x="36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2682800" y="3230625"/>
              <a:ext cx="53450" cy="10350"/>
            </a:xfrm>
            <a:custGeom>
              <a:avLst/>
              <a:gdLst/>
              <a:ahLst/>
              <a:cxnLst/>
              <a:rect l="l" t="t" r="r" b="b"/>
              <a:pathLst>
                <a:path w="2138" h="414" extrusionOk="0">
                  <a:moveTo>
                    <a:pt x="211" y="1"/>
                  </a:moveTo>
                  <a:cubicBezTo>
                    <a:pt x="95" y="1"/>
                    <a:pt x="1" y="96"/>
                    <a:pt x="1" y="203"/>
                  </a:cubicBezTo>
                  <a:cubicBezTo>
                    <a:pt x="1" y="319"/>
                    <a:pt x="95" y="413"/>
                    <a:pt x="211" y="413"/>
                  </a:cubicBezTo>
                  <a:lnTo>
                    <a:pt x="1928" y="413"/>
                  </a:lnTo>
                  <a:cubicBezTo>
                    <a:pt x="2044" y="413"/>
                    <a:pt x="2138" y="319"/>
                    <a:pt x="2138" y="203"/>
                  </a:cubicBezTo>
                  <a:cubicBezTo>
                    <a:pt x="2138" y="96"/>
                    <a:pt x="2044" y="1"/>
                    <a:pt x="1928" y="1"/>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2663150" y="3255025"/>
              <a:ext cx="73100" cy="25275"/>
            </a:xfrm>
            <a:custGeom>
              <a:avLst/>
              <a:gdLst/>
              <a:ahLst/>
              <a:cxnLst/>
              <a:rect l="l" t="t" r="r" b="b"/>
              <a:pathLst>
                <a:path w="2924" h="1011" extrusionOk="0">
                  <a:moveTo>
                    <a:pt x="274" y="0"/>
                  </a:moveTo>
                  <a:cubicBezTo>
                    <a:pt x="121" y="0"/>
                    <a:pt x="0" y="123"/>
                    <a:pt x="0" y="274"/>
                  </a:cubicBezTo>
                  <a:lnTo>
                    <a:pt x="0" y="737"/>
                  </a:lnTo>
                  <a:cubicBezTo>
                    <a:pt x="0" y="888"/>
                    <a:pt x="121" y="1011"/>
                    <a:pt x="274" y="1011"/>
                  </a:cubicBezTo>
                  <a:lnTo>
                    <a:pt x="2650" y="1011"/>
                  </a:lnTo>
                  <a:cubicBezTo>
                    <a:pt x="2801" y="1011"/>
                    <a:pt x="2924" y="888"/>
                    <a:pt x="2924" y="737"/>
                  </a:cubicBezTo>
                  <a:lnTo>
                    <a:pt x="2924" y="274"/>
                  </a:lnTo>
                  <a:cubicBezTo>
                    <a:pt x="2924" y="123"/>
                    <a:pt x="2801" y="0"/>
                    <a:pt x="2650"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2653575" y="3226125"/>
              <a:ext cx="19125" cy="19350"/>
            </a:xfrm>
            <a:custGeom>
              <a:avLst/>
              <a:gdLst/>
              <a:ahLst/>
              <a:cxnLst/>
              <a:rect l="l" t="t" r="r" b="b"/>
              <a:pathLst>
                <a:path w="765" h="774" extrusionOk="0">
                  <a:moveTo>
                    <a:pt x="383" y="0"/>
                  </a:moveTo>
                  <a:cubicBezTo>
                    <a:pt x="173" y="0"/>
                    <a:pt x="0" y="174"/>
                    <a:pt x="0" y="383"/>
                  </a:cubicBezTo>
                  <a:cubicBezTo>
                    <a:pt x="0" y="600"/>
                    <a:pt x="173" y="773"/>
                    <a:pt x="383" y="773"/>
                  </a:cubicBezTo>
                  <a:cubicBezTo>
                    <a:pt x="600" y="773"/>
                    <a:pt x="764" y="600"/>
                    <a:pt x="764" y="383"/>
                  </a:cubicBezTo>
                  <a:cubicBezTo>
                    <a:pt x="764" y="174"/>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2245050" y="3110050"/>
              <a:ext cx="22025" cy="22025"/>
            </a:xfrm>
            <a:custGeom>
              <a:avLst/>
              <a:gdLst/>
              <a:ahLst/>
              <a:cxnLst/>
              <a:rect l="l" t="t" r="r" b="b"/>
              <a:pathLst>
                <a:path w="881" h="881" extrusionOk="0">
                  <a:moveTo>
                    <a:pt x="441" y="1"/>
                  </a:moveTo>
                  <a:cubicBezTo>
                    <a:pt x="201" y="1"/>
                    <a:pt x="0" y="196"/>
                    <a:pt x="0" y="441"/>
                  </a:cubicBezTo>
                  <a:cubicBezTo>
                    <a:pt x="0" y="687"/>
                    <a:pt x="201" y="881"/>
                    <a:pt x="441" y="881"/>
                  </a:cubicBezTo>
                  <a:cubicBezTo>
                    <a:pt x="685" y="881"/>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2245050" y="3168900"/>
              <a:ext cx="22025" cy="22250"/>
            </a:xfrm>
            <a:custGeom>
              <a:avLst/>
              <a:gdLst/>
              <a:ahLst/>
              <a:cxnLst/>
              <a:rect l="l" t="t" r="r" b="b"/>
              <a:pathLst>
                <a:path w="881" h="890" extrusionOk="0">
                  <a:moveTo>
                    <a:pt x="441" y="0"/>
                  </a:moveTo>
                  <a:cubicBezTo>
                    <a:pt x="201" y="0"/>
                    <a:pt x="0" y="203"/>
                    <a:pt x="0" y="442"/>
                  </a:cubicBezTo>
                  <a:cubicBezTo>
                    <a:pt x="0" y="686"/>
                    <a:pt x="201" y="889"/>
                    <a:pt x="441" y="889"/>
                  </a:cubicBezTo>
                  <a:cubicBezTo>
                    <a:pt x="685" y="889"/>
                    <a:pt x="881" y="686"/>
                    <a:pt x="881" y="442"/>
                  </a:cubicBezTo>
                  <a:cubicBezTo>
                    <a:pt x="881" y="203"/>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2245050" y="3227950"/>
              <a:ext cx="22025" cy="22025"/>
            </a:xfrm>
            <a:custGeom>
              <a:avLst/>
              <a:gdLst/>
              <a:ahLst/>
              <a:cxnLst/>
              <a:rect l="l" t="t" r="r" b="b"/>
              <a:pathLst>
                <a:path w="881" h="881" extrusionOk="0">
                  <a:moveTo>
                    <a:pt x="441" y="0"/>
                  </a:moveTo>
                  <a:cubicBezTo>
                    <a:pt x="201" y="0"/>
                    <a:pt x="0" y="194"/>
                    <a:pt x="0" y="440"/>
                  </a:cubicBezTo>
                  <a:cubicBezTo>
                    <a:pt x="0" y="680"/>
                    <a:pt x="201" y="881"/>
                    <a:pt x="441" y="881"/>
                  </a:cubicBezTo>
                  <a:cubicBezTo>
                    <a:pt x="685" y="881"/>
                    <a:pt x="881" y="680"/>
                    <a:pt x="881" y="440"/>
                  </a:cubicBezTo>
                  <a:cubicBezTo>
                    <a:pt x="881" y="194"/>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2245050" y="3286775"/>
              <a:ext cx="22025" cy="22075"/>
            </a:xfrm>
            <a:custGeom>
              <a:avLst/>
              <a:gdLst/>
              <a:ahLst/>
              <a:cxnLst/>
              <a:rect l="l" t="t" r="r" b="b"/>
              <a:pathLst>
                <a:path w="881" h="883" extrusionOk="0">
                  <a:moveTo>
                    <a:pt x="441" y="1"/>
                  </a:moveTo>
                  <a:cubicBezTo>
                    <a:pt x="201" y="1"/>
                    <a:pt x="0" y="196"/>
                    <a:pt x="0" y="441"/>
                  </a:cubicBezTo>
                  <a:cubicBezTo>
                    <a:pt x="0" y="687"/>
                    <a:pt x="201" y="883"/>
                    <a:pt x="441" y="883"/>
                  </a:cubicBezTo>
                  <a:cubicBezTo>
                    <a:pt x="685" y="883"/>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2276075" y="3113300"/>
              <a:ext cx="54575" cy="14675"/>
            </a:xfrm>
            <a:custGeom>
              <a:avLst/>
              <a:gdLst/>
              <a:ahLst/>
              <a:cxnLst/>
              <a:rect l="l" t="t" r="r" b="b"/>
              <a:pathLst>
                <a:path w="2183" h="587" extrusionOk="0">
                  <a:moveTo>
                    <a:pt x="297" y="1"/>
                  </a:moveTo>
                  <a:cubicBezTo>
                    <a:pt x="130" y="1"/>
                    <a:pt x="0" y="131"/>
                    <a:pt x="0" y="297"/>
                  </a:cubicBezTo>
                  <a:cubicBezTo>
                    <a:pt x="0" y="456"/>
                    <a:pt x="130" y="586"/>
                    <a:pt x="297" y="586"/>
                  </a:cubicBezTo>
                  <a:lnTo>
                    <a:pt x="1886" y="586"/>
                  </a:lnTo>
                  <a:cubicBezTo>
                    <a:pt x="2052" y="586"/>
                    <a:pt x="2182" y="456"/>
                    <a:pt x="2182" y="297"/>
                  </a:cubicBezTo>
                  <a:cubicBezTo>
                    <a:pt x="2182" y="131"/>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2276075" y="3172700"/>
              <a:ext cx="54575" cy="14625"/>
            </a:xfrm>
            <a:custGeom>
              <a:avLst/>
              <a:gdLst/>
              <a:ahLst/>
              <a:cxnLst/>
              <a:rect l="l" t="t" r="r" b="b"/>
              <a:pathLst>
                <a:path w="2183" h="585" extrusionOk="0">
                  <a:moveTo>
                    <a:pt x="297" y="1"/>
                  </a:moveTo>
                  <a:cubicBezTo>
                    <a:pt x="130" y="1"/>
                    <a:pt x="0" y="131"/>
                    <a:pt x="0" y="290"/>
                  </a:cubicBezTo>
                  <a:cubicBezTo>
                    <a:pt x="0" y="455"/>
                    <a:pt x="130" y="585"/>
                    <a:pt x="297" y="585"/>
                  </a:cubicBezTo>
                  <a:lnTo>
                    <a:pt x="1886" y="585"/>
                  </a:lnTo>
                  <a:cubicBezTo>
                    <a:pt x="2052" y="585"/>
                    <a:pt x="2182" y="455"/>
                    <a:pt x="2182" y="290"/>
                  </a:cubicBezTo>
                  <a:cubicBezTo>
                    <a:pt x="2182" y="131"/>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2276075" y="3231925"/>
              <a:ext cx="54575" cy="14800"/>
            </a:xfrm>
            <a:custGeom>
              <a:avLst/>
              <a:gdLst/>
              <a:ahLst/>
              <a:cxnLst/>
              <a:rect l="l" t="t" r="r" b="b"/>
              <a:pathLst>
                <a:path w="2183" h="592" extrusionOk="0">
                  <a:moveTo>
                    <a:pt x="297" y="1"/>
                  </a:moveTo>
                  <a:cubicBezTo>
                    <a:pt x="130" y="1"/>
                    <a:pt x="0" y="138"/>
                    <a:pt x="0" y="295"/>
                  </a:cubicBezTo>
                  <a:cubicBezTo>
                    <a:pt x="0" y="462"/>
                    <a:pt x="130" y="592"/>
                    <a:pt x="297" y="592"/>
                  </a:cubicBezTo>
                  <a:lnTo>
                    <a:pt x="1886" y="592"/>
                  </a:lnTo>
                  <a:cubicBezTo>
                    <a:pt x="2052" y="592"/>
                    <a:pt x="2182" y="462"/>
                    <a:pt x="2182" y="295"/>
                  </a:cubicBezTo>
                  <a:cubicBezTo>
                    <a:pt x="2182" y="138"/>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2276075" y="3291275"/>
              <a:ext cx="54575" cy="14850"/>
            </a:xfrm>
            <a:custGeom>
              <a:avLst/>
              <a:gdLst/>
              <a:ahLst/>
              <a:cxnLst/>
              <a:rect l="l" t="t" r="r" b="b"/>
              <a:pathLst>
                <a:path w="2183" h="594" extrusionOk="0">
                  <a:moveTo>
                    <a:pt x="297" y="1"/>
                  </a:moveTo>
                  <a:cubicBezTo>
                    <a:pt x="130" y="1"/>
                    <a:pt x="0" y="131"/>
                    <a:pt x="0" y="297"/>
                  </a:cubicBezTo>
                  <a:cubicBezTo>
                    <a:pt x="0" y="457"/>
                    <a:pt x="130" y="594"/>
                    <a:pt x="297" y="594"/>
                  </a:cubicBezTo>
                  <a:lnTo>
                    <a:pt x="1886" y="594"/>
                  </a:lnTo>
                  <a:cubicBezTo>
                    <a:pt x="2052" y="594"/>
                    <a:pt x="2182" y="457"/>
                    <a:pt x="2182" y="297"/>
                  </a:cubicBezTo>
                  <a:cubicBezTo>
                    <a:pt x="2182" y="131"/>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49"/>
          <p:cNvGrpSpPr/>
          <p:nvPr/>
        </p:nvGrpSpPr>
        <p:grpSpPr>
          <a:xfrm>
            <a:off x="2614514" y="1299025"/>
            <a:ext cx="907038" cy="948038"/>
            <a:chOff x="914400" y="2891825"/>
            <a:chExt cx="495000" cy="517375"/>
          </a:xfrm>
        </p:grpSpPr>
        <p:sp>
          <p:nvSpPr>
            <p:cNvPr id="1261" name="Google Shape;1261;p49"/>
            <p:cNvSpPr/>
            <p:nvPr/>
          </p:nvSpPr>
          <p:spPr>
            <a:xfrm>
              <a:off x="914400" y="2891825"/>
              <a:ext cx="495000" cy="517375"/>
            </a:xfrm>
            <a:custGeom>
              <a:avLst/>
              <a:gdLst/>
              <a:ahLst/>
              <a:cxnLst/>
              <a:rect l="l" t="t" r="r" b="b"/>
              <a:pathLst>
                <a:path w="19800" h="20695" extrusionOk="0">
                  <a:moveTo>
                    <a:pt x="723" y="0"/>
                  </a:moveTo>
                  <a:cubicBezTo>
                    <a:pt x="326" y="0"/>
                    <a:pt x="0" y="318"/>
                    <a:pt x="0" y="714"/>
                  </a:cubicBezTo>
                  <a:lnTo>
                    <a:pt x="0" y="19973"/>
                  </a:lnTo>
                  <a:cubicBezTo>
                    <a:pt x="0" y="20370"/>
                    <a:pt x="326" y="20694"/>
                    <a:pt x="723" y="20694"/>
                  </a:cubicBezTo>
                  <a:lnTo>
                    <a:pt x="19086" y="20694"/>
                  </a:lnTo>
                  <a:cubicBezTo>
                    <a:pt x="19483" y="20694"/>
                    <a:pt x="19800" y="20370"/>
                    <a:pt x="19800" y="19973"/>
                  </a:cubicBezTo>
                  <a:lnTo>
                    <a:pt x="19800" y="714"/>
                  </a:lnTo>
                  <a:cubicBezTo>
                    <a:pt x="19800" y="318"/>
                    <a:pt x="19483" y="0"/>
                    <a:pt x="19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914400" y="2891825"/>
              <a:ext cx="495000" cy="38100"/>
            </a:xfrm>
            <a:custGeom>
              <a:avLst/>
              <a:gdLst/>
              <a:ahLst/>
              <a:cxnLst/>
              <a:rect l="l" t="t" r="r" b="b"/>
              <a:pathLst>
                <a:path w="19800" h="1524" extrusionOk="0">
                  <a:moveTo>
                    <a:pt x="577" y="0"/>
                  </a:moveTo>
                  <a:cubicBezTo>
                    <a:pt x="260" y="0"/>
                    <a:pt x="0" y="252"/>
                    <a:pt x="0" y="571"/>
                  </a:cubicBezTo>
                  <a:lnTo>
                    <a:pt x="0" y="1524"/>
                  </a:lnTo>
                  <a:lnTo>
                    <a:pt x="19800" y="1524"/>
                  </a:lnTo>
                  <a:lnTo>
                    <a:pt x="19800" y="571"/>
                  </a:lnTo>
                  <a:cubicBezTo>
                    <a:pt x="19800" y="252"/>
                    <a:pt x="19547" y="0"/>
                    <a:pt x="1923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933525" y="2902275"/>
              <a:ext cx="16975" cy="17000"/>
            </a:xfrm>
            <a:custGeom>
              <a:avLst/>
              <a:gdLst/>
              <a:ahLst/>
              <a:cxnLst/>
              <a:rect l="l" t="t" r="r" b="b"/>
              <a:pathLst>
                <a:path w="679" h="680" extrusionOk="0">
                  <a:moveTo>
                    <a:pt x="341" y="0"/>
                  </a:moveTo>
                  <a:cubicBezTo>
                    <a:pt x="152" y="0"/>
                    <a:pt x="1" y="153"/>
                    <a:pt x="1" y="340"/>
                  </a:cubicBezTo>
                  <a:cubicBezTo>
                    <a:pt x="1" y="527"/>
                    <a:pt x="152" y="679"/>
                    <a:pt x="341" y="679"/>
                  </a:cubicBezTo>
                  <a:cubicBezTo>
                    <a:pt x="528" y="679"/>
                    <a:pt x="679" y="527"/>
                    <a:pt x="679" y="340"/>
                  </a:cubicBezTo>
                  <a:cubicBezTo>
                    <a:pt x="679" y="153"/>
                    <a:pt x="528" y="0"/>
                    <a:pt x="3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963125" y="2902275"/>
              <a:ext cx="17175" cy="17000"/>
            </a:xfrm>
            <a:custGeom>
              <a:avLst/>
              <a:gdLst/>
              <a:ahLst/>
              <a:cxnLst/>
              <a:rect l="l" t="t" r="r" b="b"/>
              <a:pathLst>
                <a:path w="687" h="680" extrusionOk="0">
                  <a:moveTo>
                    <a:pt x="340" y="0"/>
                  </a:moveTo>
                  <a:cubicBezTo>
                    <a:pt x="153" y="0"/>
                    <a:pt x="1" y="153"/>
                    <a:pt x="1" y="340"/>
                  </a:cubicBezTo>
                  <a:cubicBezTo>
                    <a:pt x="1" y="527"/>
                    <a:pt x="153" y="679"/>
                    <a:pt x="340" y="679"/>
                  </a:cubicBezTo>
                  <a:cubicBezTo>
                    <a:pt x="527" y="679"/>
                    <a:pt x="687" y="527"/>
                    <a:pt x="687" y="340"/>
                  </a:cubicBezTo>
                  <a:cubicBezTo>
                    <a:pt x="687" y="153"/>
                    <a:pt x="527" y="0"/>
                    <a:pt x="34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9"/>
            <p:cNvSpPr/>
            <p:nvPr/>
          </p:nvSpPr>
          <p:spPr>
            <a:xfrm>
              <a:off x="992725" y="2902275"/>
              <a:ext cx="17175" cy="17000"/>
            </a:xfrm>
            <a:custGeom>
              <a:avLst/>
              <a:gdLst/>
              <a:ahLst/>
              <a:cxnLst/>
              <a:rect l="l" t="t" r="r" b="b"/>
              <a:pathLst>
                <a:path w="687" h="680" extrusionOk="0">
                  <a:moveTo>
                    <a:pt x="347" y="0"/>
                  </a:moveTo>
                  <a:cubicBezTo>
                    <a:pt x="160" y="0"/>
                    <a:pt x="0" y="153"/>
                    <a:pt x="0" y="340"/>
                  </a:cubicBezTo>
                  <a:cubicBezTo>
                    <a:pt x="0" y="527"/>
                    <a:pt x="160" y="679"/>
                    <a:pt x="347" y="679"/>
                  </a:cubicBezTo>
                  <a:cubicBezTo>
                    <a:pt x="536" y="679"/>
                    <a:pt x="687" y="527"/>
                    <a:pt x="687" y="340"/>
                  </a:cubicBezTo>
                  <a:cubicBezTo>
                    <a:pt x="687" y="153"/>
                    <a:pt x="536" y="0"/>
                    <a:pt x="347"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9"/>
            <p:cNvSpPr/>
            <p:nvPr/>
          </p:nvSpPr>
          <p:spPr>
            <a:xfrm>
              <a:off x="953950" y="2963825"/>
              <a:ext cx="103275" cy="18100"/>
            </a:xfrm>
            <a:custGeom>
              <a:avLst/>
              <a:gdLst/>
              <a:ahLst/>
              <a:cxnLst/>
              <a:rect l="l" t="t" r="r" b="b"/>
              <a:pathLst>
                <a:path w="4131" h="724" extrusionOk="0">
                  <a:moveTo>
                    <a:pt x="354" y="1"/>
                  </a:moveTo>
                  <a:cubicBezTo>
                    <a:pt x="158" y="1"/>
                    <a:pt x="0" y="167"/>
                    <a:pt x="0" y="361"/>
                  </a:cubicBezTo>
                  <a:cubicBezTo>
                    <a:pt x="0" y="557"/>
                    <a:pt x="158" y="723"/>
                    <a:pt x="354" y="723"/>
                  </a:cubicBezTo>
                  <a:lnTo>
                    <a:pt x="3770" y="723"/>
                  </a:lnTo>
                  <a:cubicBezTo>
                    <a:pt x="3964" y="723"/>
                    <a:pt x="4130" y="557"/>
                    <a:pt x="4130" y="361"/>
                  </a:cubicBezTo>
                  <a:cubicBezTo>
                    <a:pt x="4130" y="167"/>
                    <a:pt x="3964" y="1"/>
                    <a:pt x="3770"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9"/>
            <p:cNvSpPr/>
            <p:nvPr/>
          </p:nvSpPr>
          <p:spPr>
            <a:xfrm>
              <a:off x="1082625" y="2963825"/>
              <a:ext cx="287450" cy="18100"/>
            </a:xfrm>
            <a:custGeom>
              <a:avLst/>
              <a:gdLst/>
              <a:ahLst/>
              <a:cxnLst/>
              <a:rect l="l" t="t" r="r" b="b"/>
              <a:pathLst>
                <a:path w="11498" h="724" extrusionOk="0">
                  <a:moveTo>
                    <a:pt x="356" y="1"/>
                  </a:moveTo>
                  <a:cubicBezTo>
                    <a:pt x="160" y="1"/>
                    <a:pt x="0" y="167"/>
                    <a:pt x="0" y="361"/>
                  </a:cubicBezTo>
                  <a:cubicBezTo>
                    <a:pt x="0" y="557"/>
                    <a:pt x="160" y="723"/>
                    <a:pt x="356" y="723"/>
                  </a:cubicBezTo>
                  <a:lnTo>
                    <a:pt x="11135" y="723"/>
                  </a:lnTo>
                  <a:cubicBezTo>
                    <a:pt x="11338" y="723"/>
                    <a:pt x="11497" y="557"/>
                    <a:pt x="11497" y="361"/>
                  </a:cubicBezTo>
                  <a:cubicBezTo>
                    <a:pt x="11497" y="167"/>
                    <a:pt x="11338" y="1"/>
                    <a:pt x="111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9"/>
            <p:cNvSpPr/>
            <p:nvPr/>
          </p:nvSpPr>
          <p:spPr>
            <a:xfrm>
              <a:off x="954475" y="3019975"/>
              <a:ext cx="29075" cy="28925"/>
            </a:xfrm>
            <a:custGeom>
              <a:avLst/>
              <a:gdLst/>
              <a:ahLst/>
              <a:cxnLst/>
              <a:rect l="l" t="t" r="r" b="b"/>
              <a:pathLst>
                <a:path w="1163" h="1157" extrusionOk="0">
                  <a:moveTo>
                    <a:pt x="577" y="1"/>
                  </a:moveTo>
                  <a:cubicBezTo>
                    <a:pt x="260" y="1"/>
                    <a:pt x="0" y="254"/>
                    <a:pt x="0" y="578"/>
                  </a:cubicBezTo>
                  <a:cubicBezTo>
                    <a:pt x="0" y="897"/>
                    <a:pt x="260" y="1157"/>
                    <a:pt x="577" y="1157"/>
                  </a:cubicBezTo>
                  <a:cubicBezTo>
                    <a:pt x="903" y="1157"/>
                    <a:pt x="1163" y="897"/>
                    <a:pt x="1163" y="578"/>
                  </a:cubicBezTo>
                  <a:cubicBezTo>
                    <a:pt x="1163" y="254"/>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9"/>
            <p:cNvSpPr/>
            <p:nvPr/>
          </p:nvSpPr>
          <p:spPr>
            <a:xfrm>
              <a:off x="954475" y="3065650"/>
              <a:ext cx="29075" cy="29100"/>
            </a:xfrm>
            <a:custGeom>
              <a:avLst/>
              <a:gdLst/>
              <a:ahLst/>
              <a:cxnLst/>
              <a:rect l="l" t="t" r="r" b="b"/>
              <a:pathLst>
                <a:path w="1163" h="1164" extrusionOk="0">
                  <a:moveTo>
                    <a:pt x="577" y="0"/>
                  </a:moveTo>
                  <a:cubicBezTo>
                    <a:pt x="260" y="0"/>
                    <a:pt x="0" y="260"/>
                    <a:pt x="0" y="577"/>
                  </a:cubicBezTo>
                  <a:cubicBezTo>
                    <a:pt x="0" y="903"/>
                    <a:pt x="260" y="1163"/>
                    <a:pt x="577" y="1163"/>
                  </a:cubicBezTo>
                  <a:cubicBezTo>
                    <a:pt x="903" y="1163"/>
                    <a:pt x="1163" y="903"/>
                    <a:pt x="1163" y="577"/>
                  </a:cubicBezTo>
                  <a:cubicBezTo>
                    <a:pt x="1163" y="260"/>
                    <a:pt x="903" y="0"/>
                    <a:pt x="577"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9"/>
            <p:cNvSpPr/>
            <p:nvPr/>
          </p:nvSpPr>
          <p:spPr>
            <a:xfrm>
              <a:off x="954475" y="3111300"/>
              <a:ext cx="29075" cy="29100"/>
            </a:xfrm>
            <a:custGeom>
              <a:avLst/>
              <a:gdLst/>
              <a:ahLst/>
              <a:cxnLst/>
              <a:rect l="l" t="t" r="r" b="b"/>
              <a:pathLst>
                <a:path w="1163" h="1164" extrusionOk="0">
                  <a:moveTo>
                    <a:pt x="577" y="1"/>
                  </a:moveTo>
                  <a:cubicBezTo>
                    <a:pt x="260" y="1"/>
                    <a:pt x="0" y="261"/>
                    <a:pt x="0" y="587"/>
                  </a:cubicBezTo>
                  <a:cubicBezTo>
                    <a:pt x="0" y="904"/>
                    <a:pt x="260" y="1164"/>
                    <a:pt x="577" y="1164"/>
                  </a:cubicBezTo>
                  <a:cubicBezTo>
                    <a:pt x="903" y="1164"/>
                    <a:pt x="1163" y="904"/>
                    <a:pt x="1163" y="587"/>
                  </a:cubicBezTo>
                  <a:cubicBezTo>
                    <a:pt x="1163" y="261"/>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9"/>
            <p:cNvSpPr/>
            <p:nvPr/>
          </p:nvSpPr>
          <p:spPr>
            <a:xfrm>
              <a:off x="998700" y="3027400"/>
              <a:ext cx="188825" cy="14100"/>
            </a:xfrm>
            <a:custGeom>
              <a:avLst/>
              <a:gdLst/>
              <a:ahLst/>
              <a:cxnLst/>
              <a:rect l="l" t="t" r="r" b="b"/>
              <a:pathLst>
                <a:path w="7553" h="564" extrusionOk="0">
                  <a:moveTo>
                    <a:pt x="281" y="0"/>
                  </a:moveTo>
                  <a:cubicBezTo>
                    <a:pt x="130" y="0"/>
                    <a:pt x="0" y="123"/>
                    <a:pt x="0" y="281"/>
                  </a:cubicBezTo>
                  <a:cubicBezTo>
                    <a:pt x="0" y="433"/>
                    <a:pt x="130" y="563"/>
                    <a:pt x="281" y="563"/>
                  </a:cubicBezTo>
                  <a:lnTo>
                    <a:pt x="7272" y="563"/>
                  </a:lnTo>
                  <a:cubicBezTo>
                    <a:pt x="7430" y="563"/>
                    <a:pt x="7553" y="433"/>
                    <a:pt x="7553" y="281"/>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9"/>
            <p:cNvSpPr/>
            <p:nvPr/>
          </p:nvSpPr>
          <p:spPr>
            <a:xfrm>
              <a:off x="998700" y="3073050"/>
              <a:ext cx="188825" cy="14100"/>
            </a:xfrm>
            <a:custGeom>
              <a:avLst/>
              <a:gdLst/>
              <a:ahLst/>
              <a:cxnLst/>
              <a:rect l="l" t="t" r="r" b="b"/>
              <a:pathLst>
                <a:path w="7553" h="564" extrusionOk="0">
                  <a:moveTo>
                    <a:pt x="281" y="1"/>
                  </a:moveTo>
                  <a:cubicBezTo>
                    <a:pt x="130" y="1"/>
                    <a:pt x="0" y="131"/>
                    <a:pt x="0" y="281"/>
                  </a:cubicBezTo>
                  <a:cubicBezTo>
                    <a:pt x="0" y="441"/>
                    <a:pt x="130" y="564"/>
                    <a:pt x="281" y="564"/>
                  </a:cubicBezTo>
                  <a:lnTo>
                    <a:pt x="7272" y="564"/>
                  </a:lnTo>
                  <a:cubicBezTo>
                    <a:pt x="7430" y="564"/>
                    <a:pt x="7553" y="441"/>
                    <a:pt x="7553" y="281"/>
                  </a:cubicBezTo>
                  <a:cubicBezTo>
                    <a:pt x="7553" y="131"/>
                    <a:pt x="7430" y="1"/>
                    <a:pt x="7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9"/>
            <p:cNvSpPr/>
            <p:nvPr/>
          </p:nvSpPr>
          <p:spPr>
            <a:xfrm>
              <a:off x="998700" y="3118900"/>
              <a:ext cx="188825" cy="14100"/>
            </a:xfrm>
            <a:custGeom>
              <a:avLst/>
              <a:gdLst/>
              <a:ahLst/>
              <a:cxnLst/>
              <a:rect l="l" t="t" r="r" b="b"/>
              <a:pathLst>
                <a:path w="7553" h="564" extrusionOk="0">
                  <a:moveTo>
                    <a:pt x="281" y="0"/>
                  </a:moveTo>
                  <a:cubicBezTo>
                    <a:pt x="130" y="0"/>
                    <a:pt x="0" y="123"/>
                    <a:pt x="0" y="283"/>
                  </a:cubicBezTo>
                  <a:cubicBezTo>
                    <a:pt x="0" y="433"/>
                    <a:pt x="130" y="563"/>
                    <a:pt x="281" y="563"/>
                  </a:cubicBezTo>
                  <a:lnTo>
                    <a:pt x="7272" y="563"/>
                  </a:lnTo>
                  <a:cubicBezTo>
                    <a:pt x="7430" y="563"/>
                    <a:pt x="7553" y="433"/>
                    <a:pt x="7553" y="283"/>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9"/>
            <p:cNvSpPr/>
            <p:nvPr/>
          </p:nvSpPr>
          <p:spPr>
            <a:xfrm>
              <a:off x="1217150" y="3027400"/>
              <a:ext cx="152350" cy="105600"/>
            </a:xfrm>
            <a:custGeom>
              <a:avLst/>
              <a:gdLst/>
              <a:ahLst/>
              <a:cxnLst/>
              <a:rect l="l" t="t" r="r" b="b"/>
              <a:pathLst>
                <a:path w="6094" h="4224" extrusionOk="0">
                  <a:moveTo>
                    <a:pt x="548" y="0"/>
                  </a:moveTo>
                  <a:cubicBezTo>
                    <a:pt x="245" y="0"/>
                    <a:pt x="0" y="244"/>
                    <a:pt x="0" y="548"/>
                  </a:cubicBezTo>
                  <a:lnTo>
                    <a:pt x="0" y="3676"/>
                  </a:lnTo>
                  <a:cubicBezTo>
                    <a:pt x="0" y="3979"/>
                    <a:pt x="245" y="4223"/>
                    <a:pt x="548" y="4223"/>
                  </a:cubicBezTo>
                  <a:lnTo>
                    <a:pt x="5546" y="4223"/>
                  </a:lnTo>
                  <a:cubicBezTo>
                    <a:pt x="5849" y="4223"/>
                    <a:pt x="6094" y="3979"/>
                    <a:pt x="6094" y="3676"/>
                  </a:cubicBezTo>
                  <a:lnTo>
                    <a:pt x="6094" y="548"/>
                  </a:lnTo>
                  <a:cubicBezTo>
                    <a:pt x="6094" y="244"/>
                    <a:pt x="5849" y="0"/>
                    <a:pt x="5546"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9"/>
            <p:cNvSpPr/>
            <p:nvPr/>
          </p:nvSpPr>
          <p:spPr>
            <a:xfrm>
              <a:off x="974875" y="3257175"/>
              <a:ext cx="374225" cy="13775"/>
            </a:xfrm>
            <a:custGeom>
              <a:avLst/>
              <a:gdLst/>
              <a:ahLst/>
              <a:cxnLst/>
              <a:rect l="l" t="t" r="r" b="b"/>
              <a:pathLst>
                <a:path w="14969" h="551" extrusionOk="0">
                  <a:moveTo>
                    <a:pt x="274" y="1"/>
                  </a:moveTo>
                  <a:cubicBezTo>
                    <a:pt x="123" y="1"/>
                    <a:pt x="0" y="124"/>
                    <a:pt x="0" y="275"/>
                  </a:cubicBezTo>
                  <a:cubicBezTo>
                    <a:pt x="0" y="427"/>
                    <a:pt x="123" y="550"/>
                    <a:pt x="274" y="550"/>
                  </a:cubicBezTo>
                  <a:lnTo>
                    <a:pt x="14695" y="550"/>
                  </a:lnTo>
                  <a:cubicBezTo>
                    <a:pt x="14847" y="550"/>
                    <a:pt x="14968" y="427"/>
                    <a:pt x="14968" y="275"/>
                  </a:cubicBezTo>
                  <a:cubicBezTo>
                    <a:pt x="14968" y="124"/>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9"/>
            <p:cNvSpPr/>
            <p:nvPr/>
          </p:nvSpPr>
          <p:spPr>
            <a:xfrm>
              <a:off x="974875" y="3284600"/>
              <a:ext cx="374225" cy="13600"/>
            </a:xfrm>
            <a:custGeom>
              <a:avLst/>
              <a:gdLst/>
              <a:ahLst/>
              <a:cxnLst/>
              <a:rect l="l" t="t" r="r" b="b"/>
              <a:pathLst>
                <a:path w="14969" h="544" extrusionOk="0">
                  <a:moveTo>
                    <a:pt x="274" y="1"/>
                  </a:moveTo>
                  <a:cubicBezTo>
                    <a:pt x="123" y="1"/>
                    <a:pt x="0" y="117"/>
                    <a:pt x="0" y="268"/>
                  </a:cubicBezTo>
                  <a:cubicBezTo>
                    <a:pt x="0" y="420"/>
                    <a:pt x="123" y="543"/>
                    <a:pt x="274" y="543"/>
                  </a:cubicBezTo>
                  <a:lnTo>
                    <a:pt x="14695" y="543"/>
                  </a:lnTo>
                  <a:cubicBezTo>
                    <a:pt x="14847" y="543"/>
                    <a:pt x="14968" y="420"/>
                    <a:pt x="14968" y="268"/>
                  </a:cubicBezTo>
                  <a:cubicBezTo>
                    <a:pt x="14968" y="117"/>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9"/>
            <p:cNvSpPr/>
            <p:nvPr/>
          </p:nvSpPr>
          <p:spPr>
            <a:xfrm>
              <a:off x="974875" y="3311875"/>
              <a:ext cx="374225" cy="13575"/>
            </a:xfrm>
            <a:custGeom>
              <a:avLst/>
              <a:gdLst/>
              <a:ahLst/>
              <a:cxnLst/>
              <a:rect l="l" t="t" r="r" b="b"/>
              <a:pathLst>
                <a:path w="14969" h="543" extrusionOk="0">
                  <a:moveTo>
                    <a:pt x="274" y="0"/>
                  </a:moveTo>
                  <a:cubicBezTo>
                    <a:pt x="123" y="0"/>
                    <a:pt x="0" y="123"/>
                    <a:pt x="0" y="269"/>
                  </a:cubicBezTo>
                  <a:cubicBezTo>
                    <a:pt x="0" y="419"/>
                    <a:pt x="123" y="542"/>
                    <a:pt x="274" y="542"/>
                  </a:cubicBezTo>
                  <a:lnTo>
                    <a:pt x="14695" y="542"/>
                  </a:lnTo>
                  <a:cubicBezTo>
                    <a:pt x="14847" y="542"/>
                    <a:pt x="14968" y="419"/>
                    <a:pt x="14968" y="269"/>
                  </a:cubicBezTo>
                  <a:cubicBezTo>
                    <a:pt x="14968" y="123"/>
                    <a:pt x="14847" y="0"/>
                    <a:pt x="14695"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9"/>
            <p:cNvSpPr/>
            <p:nvPr/>
          </p:nvSpPr>
          <p:spPr>
            <a:xfrm>
              <a:off x="974875" y="3339150"/>
              <a:ext cx="374225" cy="13550"/>
            </a:xfrm>
            <a:custGeom>
              <a:avLst/>
              <a:gdLst/>
              <a:ahLst/>
              <a:cxnLst/>
              <a:rect l="l" t="t" r="r" b="b"/>
              <a:pathLst>
                <a:path w="14969" h="542" extrusionOk="0">
                  <a:moveTo>
                    <a:pt x="274" y="1"/>
                  </a:moveTo>
                  <a:cubicBezTo>
                    <a:pt x="123" y="1"/>
                    <a:pt x="0" y="122"/>
                    <a:pt x="0" y="275"/>
                  </a:cubicBezTo>
                  <a:cubicBezTo>
                    <a:pt x="0" y="418"/>
                    <a:pt x="123" y="542"/>
                    <a:pt x="274" y="542"/>
                  </a:cubicBezTo>
                  <a:lnTo>
                    <a:pt x="14695" y="542"/>
                  </a:lnTo>
                  <a:cubicBezTo>
                    <a:pt x="14847" y="542"/>
                    <a:pt x="14968" y="418"/>
                    <a:pt x="14968" y="275"/>
                  </a:cubicBezTo>
                  <a:cubicBezTo>
                    <a:pt x="14968" y="122"/>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9"/>
            <p:cNvSpPr/>
            <p:nvPr/>
          </p:nvSpPr>
          <p:spPr>
            <a:xfrm>
              <a:off x="1016025" y="3189850"/>
              <a:ext cx="291750" cy="39550"/>
            </a:xfrm>
            <a:custGeom>
              <a:avLst/>
              <a:gdLst/>
              <a:ahLst/>
              <a:cxnLst/>
              <a:rect l="l" t="t" r="r" b="b"/>
              <a:pathLst>
                <a:path w="11670" h="1582" extrusionOk="0">
                  <a:moveTo>
                    <a:pt x="794" y="1"/>
                  </a:moveTo>
                  <a:cubicBezTo>
                    <a:pt x="354" y="1"/>
                    <a:pt x="1" y="354"/>
                    <a:pt x="1" y="788"/>
                  </a:cubicBezTo>
                  <a:cubicBezTo>
                    <a:pt x="1" y="1228"/>
                    <a:pt x="354" y="1581"/>
                    <a:pt x="794" y="1581"/>
                  </a:cubicBezTo>
                  <a:lnTo>
                    <a:pt x="10882" y="1581"/>
                  </a:lnTo>
                  <a:cubicBezTo>
                    <a:pt x="11316" y="1581"/>
                    <a:pt x="11669" y="1228"/>
                    <a:pt x="11669" y="788"/>
                  </a:cubicBezTo>
                  <a:cubicBezTo>
                    <a:pt x="11669" y="354"/>
                    <a:pt x="11316" y="1"/>
                    <a:pt x="10882"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49"/>
          <p:cNvGrpSpPr/>
          <p:nvPr/>
        </p:nvGrpSpPr>
        <p:grpSpPr>
          <a:xfrm>
            <a:off x="788330" y="1944672"/>
            <a:ext cx="1730615" cy="1123334"/>
            <a:chOff x="4992525" y="1047062"/>
            <a:chExt cx="2624530" cy="1703569"/>
          </a:xfrm>
        </p:grpSpPr>
        <p:sp>
          <p:nvSpPr>
            <p:cNvPr id="1281" name="Google Shape;1281;p49"/>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9"/>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9"/>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9"/>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9"/>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9"/>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9"/>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9"/>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9"/>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9"/>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9"/>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9"/>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9"/>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9"/>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9"/>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9"/>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9"/>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9"/>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9"/>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9"/>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9"/>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9"/>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9"/>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9"/>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9"/>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9"/>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9"/>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9"/>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9"/>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9"/>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9"/>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9"/>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9"/>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49"/>
          <p:cNvGrpSpPr/>
          <p:nvPr/>
        </p:nvGrpSpPr>
        <p:grpSpPr>
          <a:xfrm>
            <a:off x="2646028" y="2997650"/>
            <a:ext cx="1124134" cy="1349539"/>
            <a:chOff x="1468775" y="2444825"/>
            <a:chExt cx="719400" cy="863650"/>
          </a:xfrm>
        </p:grpSpPr>
        <p:sp>
          <p:nvSpPr>
            <p:cNvPr id="1327" name="Google Shape;1327;p49"/>
            <p:cNvSpPr/>
            <p:nvPr/>
          </p:nvSpPr>
          <p:spPr>
            <a:xfrm>
              <a:off x="1468775" y="2444825"/>
              <a:ext cx="719400" cy="863650"/>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9"/>
            <p:cNvSpPr/>
            <p:nvPr/>
          </p:nvSpPr>
          <p:spPr>
            <a:xfrm>
              <a:off x="1498200" y="2444825"/>
              <a:ext cx="660750" cy="838200"/>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9"/>
            <p:cNvSpPr/>
            <p:nvPr/>
          </p:nvSpPr>
          <p:spPr>
            <a:xfrm>
              <a:off x="1468775" y="2444825"/>
              <a:ext cx="719400" cy="72775"/>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9"/>
            <p:cNvSpPr/>
            <p:nvPr/>
          </p:nvSpPr>
          <p:spPr>
            <a:xfrm>
              <a:off x="1497850" y="2742350"/>
              <a:ext cx="661450" cy="313050"/>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9"/>
            <p:cNvSpPr/>
            <p:nvPr/>
          </p:nvSpPr>
          <p:spPr>
            <a:xfrm>
              <a:off x="1530875" y="2870425"/>
              <a:ext cx="31075" cy="62475"/>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9"/>
            <p:cNvSpPr/>
            <p:nvPr/>
          </p:nvSpPr>
          <p:spPr>
            <a:xfrm>
              <a:off x="2095000" y="2870425"/>
              <a:ext cx="31275" cy="62475"/>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9"/>
            <p:cNvSpPr/>
            <p:nvPr/>
          </p:nvSpPr>
          <p:spPr>
            <a:xfrm>
              <a:off x="1592425" y="2788350"/>
              <a:ext cx="135250" cy="162850"/>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9"/>
            <p:cNvSpPr/>
            <p:nvPr/>
          </p:nvSpPr>
          <p:spPr>
            <a:xfrm>
              <a:off x="1592425" y="2803100"/>
              <a:ext cx="135250" cy="14810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9"/>
            <p:cNvSpPr/>
            <p:nvPr/>
          </p:nvSpPr>
          <p:spPr>
            <a:xfrm>
              <a:off x="1760875" y="2788350"/>
              <a:ext cx="135200" cy="162850"/>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9"/>
            <p:cNvSpPr/>
            <p:nvPr/>
          </p:nvSpPr>
          <p:spPr>
            <a:xfrm>
              <a:off x="1760875" y="2793050"/>
              <a:ext cx="131450" cy="158150"/>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9"/>
            <p:cNvSpPr/>
            <p:nvPr/>
          </p:nvSpPr>
          <p:spPr>
            <a:xfrm>
              <a:off x="1781975" y="2813625"/>
              <a:ext cx="97525" cy="11755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9"/>
            <p:cNvSpPr/>
            <p:nvPr/>
          </p:nvSpPr>
          <p:spPr>
            <a:xfrm>
              <a:off x="1929475" y="2788350"/>
              <a:ext cx="135050" cy="162850"/>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9"/>
            <p:cNvSpPr/>
            <p:nvPr/>
          </p:nvSpPr>
          <p:spPr>
            <a:xfrm>
              <a:off x="1948450" y="2855350"/>
              <a:ext cx="74750" cy="75275"/>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9"/>
            <p:cNvSpPr/>
            <p:nvPr/>
          </p:nvSpPr>
          <p:spPr>
            <a:xfrm>
              <a:off x="1984350" y="2824675"/>
              <a:ext cx="66625" cy="6717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9"/>
            <p:cNvSpPr/>
            <p:nvPr/>
          </p:nvSpPr>
          <p:spPr>
            <a:xfrm>
              <a:off x="1942850" y="2809125"/>
              <a:ext cx="66800" cy="6717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9"/>
            <p:cNvSpPr/>
            <p:nvPr/>
          </p:nvSpPr>
          <p:spPr>
            <a:xfrm>
              <a:off x="1533200" y="2560725"/>
              <a:ext cx="590550" cy="6717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9"/>
            <p:cNvSpPr/>
            <p:nvPr/>
          </p:nvSpPr>
          <p:spPr>
            <a:xfrm>
              <a:off x="1700575" y="2583825"/>
              <a:ext cx="385625" cy="21175"/>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9"/>
            <p:cNvSpPr/>
            <p:nvPr/>
          </p:nvSpPr>
          <p:spPr>
            <a:xfrm>
              <a:off x="1570775" y="2583825"/>
              <a:ext cx="106900" cy="21175"/>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9"/>
            <p:cNvSpPr/>
            <p:nvPr/>
          </p:nvSpPr>
          <p:spPr>
            <a:xfrm>
              <a:off x="1592425" y="2983150"/>
              <a:ext cx="134700" cy="14450"/>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9"/>
            <p:cNvSpPr/>
            <p:nvPr/>
          </p:nvSpPr>
          <p:spPr>
            <a:xfrm>
              <a:off x="1758900" y="2983150"/>
              <a:ext cx="134675" cy="14450"/>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9"/>
            <p:cNvSpPr/>
            <p:nvPr/>
          </p:nvSpPr>
          <p:spPr>
            <a:xfrm>
              <a:off x="1929850" y="2983150"/>
              <a:ext cx="134675" cy="14450"/>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9"/>
            <p:cNvSpPr/>
            <p:nvPr/>
          </p:nvSpPr>
          <p:spPr>
            <a:xfrm>
              <a:off x="1592425" y="3012225"/>
              <a:ext cx="134700" cy="14450"/>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9"/>
            <p:cNvSpPr/>
            <p:nvPr/>
          </p:nvSpPr>
          <p:spPr>
            <a:xfrm>
              <a:off x="1758900" y="3012225"/>
              <a:ext cx="134675" cy="14450"/>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9"/>
            <p:cNvSpPr/>
            <p:nvPr/>
          </p:nvSpPr>
          <p:spPr>
            <a:xfrm>
              <a:off x="1929850" y="3012225"/>
              <a:ext cx="134675" cy="14450"/>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9"/>
            <p:cNvSpPr/>
            <p:nvPr/>
          </p:nvSpPr>
          <p:spPr>
            <a:xfrm>
              <a:off x="1529600" y="2462500"/>
              <a:ext cx="38675" cy="38850"/>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9"/>
            <p:cNvSpPr/>
            <p:nvPr/>
          </p:nvSpPr>
          <p:spPr>
            <a:xfrm>
              <a:off x="1597125" y="2462500"/>
              <a:ext cx="38825" cy="38850"/>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9"/>
            <p:cNvSpPr/>
            <p:nvPr/>
          </p:nvSpPr>
          <p:spPr>
            <a:xfrm>
              <a:off x="1664650" y="2462500"/>
              <a:ext cx="38850" cy="38850"/>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9"/>
            <p:cNvSpPr/>
            <p:nvPr/>
          </p:nvSpPr>
          <p:spPr>
            <a:xfrm>
              <a:off x="1564450" y="3164550"/>
              <a:ext cx="112675" cy="54575"/>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9"/>
            <p:cNvSpPr/>
            <p:nvPr/>
          </p:nvSpPr>
          <p:spPr>
            <a:xfrm>
              <a:off x="1564825" y="3134050"/>
              <a:ext cx="112125" cy="14275"/>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9"/>
            <p:cNvSpPr/>
            <p:nvPr/>
          </p:nvSpPr>
          <p:spPr>
            <a:xfrm>
              <a:off x="1702925" y="3164550"/>
              <a:ext cx="112650" cy="54575"/>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9"/>
            <p:cNvSpPr/>
            <p:nvPr/>
          </p:nvSpPr>
          <p:spPr>
            <a:xfrm>
              <a:off x="1703250" y="3134050"/>
              <a:ext cx="112175" cy="14275"/>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9"/>
            <p:cNvSpPr/>
            <p:nvPr/>
          </p:nvSpPr>
          <p:spPr>
            <a:xfrm>
              <a:off x="1841375" y="3164550"/>
              <a:ext cx="112675" cy="54575"/>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9"/>
            <p:cNvSpPr/>
            <p:nvPr/>
          </p:nvSpPr>
          <p:spPr>
            <a:xfrm>
              <a:off x="1841550" y="3134050"/>
              <a:ext cx="112325" cy="14275"/>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9"/>
            <p:cNvSpPr/>
            <p:nvPr/>
          </p:nvSpPr>
          <p:spPr>
            <a:xfrm>
              <a:off x="1979850" y="3164550"/>
              <a:ext cx="112675" cy="54575"/>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9"/>
            <p:cNvSpPr/>
            <p:nvPr/>
          </p:nvSpPr>
          <p:spPr>
            <a:xfrm>
              <a:off x="1980025" y="3134050"/>
              <a:ext cx="112325" cy="14275"/>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 name="Google Shape;1362;p49"/>
          <p:cNvGrpSpPr/>
          <p:nvPr/>
        </p:nvGrpSpPr>
        <p:grpSpPr>
          <a:xfrm>
            <a:off x="2134165" y="1499561"/>
            <a:ext cx="420796" cy="371887"/>
            <a:chOff x="-3137650" y="2787000"/>
            <a:chExt cx="291450" cy="257575"/>
          </a:xfrm>
        </p:grpSpPr>
        <p:sp>
          <p:nvSpPr>
            <p:cNvPr id="1363" name="Google Shape;1363;p49"/>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9"/>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9"/>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9"/>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9"/>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9"/>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9"/>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9"/>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 name="Google Shape;1380;p49"/>
          <p:cNvGrpSpPr/>
          <p:nvPr/>
        </p:nvGrpSpPr>
        <p:grpSpPr>
          <a:xfrm>
            <a:off x="2834848" y="853480"/>
            <a:ext cx="420796" cy="421914"/>
            <a:chOff x="-1333200" y="2770450"/>
            <a:chExt cx="291450" cy="292225"/>
          </a:xfrm>
        </p:grpSpPr>
        <p:sp>
          <p:nvSpPr>
            <p:cNvPr id="1381" name="Google Shape;1381;p49"/>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9"/>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49"/>
          <p:cNvGrpSpPr/>
          <p:nvPr/>
        </p:nvGrpSpPr>
        <p:grpSpPr>
          <a:xfrm>
            <a:off x="2673359" y="2323455"/>
            <a:ext cx="371887" cy="423069"/>
            <a:chOff x="-1684475" y="2049000"/>
            <a:chExt cx="257575" cy="293025"/>
          </a:xfrm>
        </p:grpSpPr>
        <p:sp>
          <p:nvSpPr>
            <p:cNvPr id="1384" name="Google Shape;1384;p49"/>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9"/>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9"/>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9"/>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F172C-FCFC-3D4E-C6FC-0530132821D0}"/>
              </a:ext>
            </a:extLst>
          </p:cNvPr>
          <p:cNvSpPr>
            <a:spLocks noGrp="1"/>
          </p:cNvSpPr>
          <p:nvPr>
            <p:ph type="title"/>
          </p:nvPr>
        </p:nvSpPr>
        <p:spPr>
          <a:xfrm>
            <a:off x="904150" y="305050"/>
            <a:ext cx="7704000" cy="576000"/>
          </a:xfrm>
        </p:spPr>
        <p:txBody>
          <a:bodyPr/>
          <a:lstStyle/>
          <a:p>
            <a:r>
              <a:rPr lang="en-IN" dirty="0"/>
              <a:t>PROJECT OBJECTIVE</a:t>
            </a:r>
          </a:p>
        </p:txBody>
      </p:sp>
      <p:sp>
        <p:nvSpPr>
          <p:cNvPr id="3" name="Text Placeholder 2">
            <a:extLst>
              <a:ext uri="{FF2B5EF4-FFF2-40B4-BE49-F238E27FC236}">
                <a16:creationId xmlns:a16="http://schemas.microsoft.com/office/drawing/2014/main" id="{9C2B1B73-7030-8283-8786-CD1A20D242C0}"/>
              </a:ext>
            </a:extLst>
          </p:cNvPr>
          <p:cNvSpPr>
            <a:spLocks noGrp="1"/>
          </p:cNvSpPr>
          <p:nvPr>
            <p:ph type="body" idx="1"/>
          </p:nvPr>
        </p:nvSpPr>
        <p:spPr>
          <a:xfrm>
            <a:off x="605700" y="1027100"/>
            <a:ext cx="5934800" cy="2773500"/>
          </a:xfrm>
        </p:spPr>
        <p:txBody>
          <a:bodyPr/>
          <a:lstStyle/>
          <a:p>
            <a:r>
              <a:rPr lang="en-US" sz="1200" dirty="0">
                <a:solidFill>
                  <a:schemeClr val="tx1">
                    <a:lumMod val="75000"/>
                  </a:schemeClr>
                </a:solidFill>
                <a:latin typeface="+mn-lt"/>
              </a:rPr>
              <a:t>The purpose of our application is to provide customers with a convenient and user-friendly platform to post the blog and view or read the blog. It aims to make the easy for user in such that way user can view or read the blog according to their interested topics like sports, politics, jobs etc.​</a:t>
            </a:r>
          </a:p>
          <a:p>
            <a:endParaRPr lang="en-US" sz="1200" dirty="0">
              <a:solidFill>
                <a:schemeClr val="tx1">
                  <a:lumMod val="75000"/>
                </a:schemeClr>
              </a:solidFill>
              <a:latin typeface="+mn-lt"/>
            </a:endParaRPr>
          </a:p>
          <a:p>
            <a:r>
              <a:rPr lang="en-US" sz="1200" dirty="0">
                <a:solidFill>
                  <a:schemeClr val="tx1">
                    <a:lumMod val="75000"/>
                  </a:schemeClr>
                </a:solidFill>
                <a:latin typeface="+mn-lt"/>
              </a:rPr>
              <a:t>This major Java Online Blog Management System provides online interface and the users can easily view the blog and read the blog. There are various features available in Blog Management System. As this online application enables the  users to register either as the user or admin. As only Admin can post the blog and user can able to only read that blog and like or dislike the blog. Also user can comment on particular blog.  The admin can easily post blog  of their choice. For posting the blog user needs to register into the system with role as Admin and after the registration, user  can post the blog on the selective topics. ​</a:t>
            </a:r>
          </a:p>
          <a:p>
            <a:pPr marL="152400" indent="0">
              <a:buNone/>
            </a:pPr>
            <a:endParaRPr lang="en-US" sz="1200" dirty="0">
              <a:solidFill>
                <a:schemeClr val="tx1">
                  <a:lumMod val="75000"/>
                </a:schemeClr>
              </a:solidFill>
              <a:latin typeface="Abadi" panose="020B0604020202020204" pitchFamily="34" charset="0"/>
            </a:endParaRPr>
          </a:p>
          <a:p>
            <a:pPr marL="152400" indent="0">
              <a:buNone/>
            </a:pPr>
            <a:r>
              <a:rPr lang="en-US" sz="1200" dirty="0">
                <a:solidFill>
                  <a:schemeClr val="tx1">
                    <a:lumMod val="75000"/>
                  </a:schemeClr>
                </a:solidFill>
                <a:latin typeface="Abadi" panose="020B0604020202020204" pitchFamily="34" charset="0"/>
              </a:rPr>
              <a:t>​</a:t>
            </a:r>
            <a:endParaRPr lang="en-IN" dirty="0"/>
          </a:p>
        </p:txBody>
      </p:sp>
      <p:grpSp>
        <p:nvGrpSpPr>
          <p:cNvPr id="4" name="Google Shape;1326;p49">
            <a:extLst>
              <a:ext uri="{FF2B5EF4-FFF2-40B4-BE49-F238E27FC236}">
                <a16:creationId xmlns:a16="http://schemas.microsoft.com/office/drawing/2014/main" id="{F1C1AF36-8323-EC1C-B059-4F51FDC13FEE}"/>
              </a:ext>
            </a:extLst>
          </p:cNvPr>
          <p:cNvGrpSpPr/>
          <p:nvPr/>
        </p:nvGrpSpPr>
        <p:grpSpPr>
          <a:xfrm>
            <a:off x="6972770" y="2263895"/>
            <a:ext cx="1124134" cy="1349539"/>
            <a:chOff x="1468775" y="2444825"/>
            <a:chExt cx="719400" cy="863650"/>
          </a:xfrm>
        </p:grpSpPr>
        <p:sp>
          <p:nvSpPr>
            <p:cNvPr id="5" name="Google Shape;1327;p49">
              <a:extLst>
                <a:ext uri="{FF2B5EF4-FFF2-40B4-BE49-F238E27FC236}">
                  <a16:creationId xmlns:a16="http://schemas.microsoft.com/office/drawing/2014/main" id="{82D1AAA9-2742-4683-CF72-59006BA9E45A}"/>
                </a:ext>
              </a:extLst>
            </p:cNvPr>
            <p:cNvSpPr/>
            <p:nvPr/>
          </p:nvSpPr>
          <p:spPr>
            <a:xfrm>
              <a:off x="1468775" y="2444825"/>
              <a:ext cx="719400" cy="863650"/>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328;p49">
              <a:extLst>
                <a:ext uri="{FF2B5EF4-FFF2-40B4-BE49-F238E27FC236}">
                  <a16:creationId xmlns:a16="http://schemas.microsoft.com/office/drawing/2014/main" id="{0E5D5F82-6BBC-1F53-AF7B-705C2F8AAEF7}"/>
                </a:ext>
              </a:extLst>
            </p:cNvPr>
            <p:cNvSpPr/>
            <p:nvPr/>
          </p:nvSpPr>
          <p:spPr>
            <a:xfrm>
              <a:off x="1498200" y="2444825"/>
              <a:ext cx="660750" cy="838200"/>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329;p49">
              <a:extLst>
                <a:ext uri="{FF2B5EF4-FFF2-40B4-BE49-F238E27FC236}">
                  <a16:creationId xmlns:a16="http://schemas.microsoft.com/office/drawing/2014/main" id="{A82A86EF-EA4E-090D-62E1-5096332F41EF}"/>
                </a:ext>
              </a:extLst>
            </p:cNvPr>
            <p:cNvSpPr/>
            <p:nvPr/>
          </p:nvSpPr>
          <p:spPr>
            <a:xfrm>
              <a:off x="1468775" y="2444825"/>
              <a:ext cx="719400" cy="72775"/>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30;p49">
              <a:extLst>
                <a:ext uri="{FF2B5EF4-FFF2-40B4-BE49-F238E27FC236}">
                  <a16:creationId xmlns:a16="http://schemas.microsoft.com/office/drawing/2014/main" id="{37D733D1-1D89-6885-6CC4-004F74E243BF}"/>
                </a:ext>
              </a:extLst>
            </p:cNvPr>
            <p:cNvSpPr/>
            <p:nvPr/>
          </p:nvSpPr>
          <p:spPr>
            <a:xfrm>
              <a:off x="1497850" y="2742350"/>
              <a:ext cx="661450" cy="313050"/>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331;p49">
              <a:extLst>
                <a:ext uri="{FF2B5EF4-FFF2-40B4-BE49-F238E27FC236}">
                  <a16:creationId xmlns:a16="http://schemas.microsoft.com/office/drawing/2014/main" id="{1828C25D-050F-24F5-7559-BD6D1B4A338B}"/>
                </a:ext>
              </a:extLst>
            </p:cNvPr>
            <p:cNvSpPr/>
            <p:nvPr/>
          </p:nvSpPr>
          <p:spPr>
            <a:xfrm>
              <a:off x="1530875" y="2870425"/>
              <a:ext cx="31075" cy="62475"/>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332;p49">
              <a:extLst>
                <a:ext uri="{FF2B5EF4-FFF2-40B4-BE49-F238E27FC236}">
                  <a16:creationId xmlns:a16="http://schemas.microsoft.com/office/drawing/2014/main" id="{7AD48190-E20C-4311-BD87-C69C46E55E66}"/>
                </a:ext>
              </a:extLst>
            </p:cNvPr>
            <p:cNvSpPr/>
            <p:nvPr/>
          </p:nvSpPr>
          <p:spPr>
            <a:xfrm>
              <a:off x="2095000" y="2870425"/>
              <a:ext cx="31275" cy="62475"/>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333;p49">
              <a:extLst>
                <a:ext uri="{FF2B5EF4-FFF2-40B4-BE49-F238E27FC236}">
                  <a16:creationId xmlns:a16="http://schemas.microsoft.com/office/drawing/2014/main" id="{C258B712-28D6-28BC-6A80-F4593AE5163E}"/>
                </a:ext>
              </a:extLst>
            </p:cNvPr>
            <p:cNvSpPr/>
            <p:nvPr/>
          </p:nvSpPr>
          <p:spPr>
            <a:xfrm>
              <a:off x="1592425" y="2788350"/>
              <a:ext cx="135250" cy="162850"/>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34;p49">
              <a:extLst>
                <a:ext uri="{FF2B5EF4-FFF2-40B4-BE49-F238E27FC236}">
                  <a16:creationId xmlns:a16="http://schemas.microsoft.com/office/drawing/2014/main" id="{73D3608A-9A10-C4A1-586A-F45DCDB00CC7}"/>
                </a:ext>
              </a:extLst>
            </p:cNvPr>
            <p:cNvSpPr/>
            <p:nvPr/>
          </p:nvSpPr>
          <p:spPr>
            <a:xfrm>
              <a:off x="1592425" y="2803100"/>
              <a:ext cx="135250" cy="14810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35;p49">
              <a:extLst>
                <a:ext uri="{FF2B5EF4-FFF2-40B4-BE49-F238E27FC236}">
                  <a16:creationId xmlns:a16="http://schemas.microsoft.com/office/drawing/2014/main" id="{E7C205A8-6E62-136B-98EA-35CE75E05191}"/>
                </a:ext>
              </a:extLst>
            </p:cNvPr>
            <p:cNvSpPr/>
            <p:nvPr/>
          </p:nvSpPr>
          <p:spPr>
            <a:xfrm>
              <a:off x="1760875" y="2788350"/>
              <a:ext cx="135200" cy="162850"/>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36;p49">
              <a:extLst>
                <a:ext uri="{FF2B5EF4-FFF2-40B4-BE49-F238E27FC236}">
                  <a16:creationId xmlns:a16="http://schemas.microsoft.com/office/drawing/2014/main" id="{38C9313A-28A9-30CD-1C72-36F3170E069E}"/>
                </a:ext>
              </a:extLst>
            </p:cNvPr>
            <p:cNvSpPr/>
            <p:nvPr/>
          </p:nvSpPr>
          <p:spPr>
            <a:xfrm>
              <a:off x="1760875" y="2793050"/>
              <a:ext cx="131450" cy="158150"/>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7;p49">
              <a:extLst>
                <a:ext uri="{FF2B5EF4-FFF2-40B4-BE49-F238E27FC236}">
                  <a16:creationId xmlns:a16="http://schemas.microsoft.com/office/drawing/2014/main" id="{C4B0880D-6362-C398-06B3-6168CD18A409}"/>
                </a:ext>
              </a:extLst>
            </p:cNvPr>
            <p:cNvSpPr/>
            <p:nvPr/>
          </p:nvSpPr>
          <p:spPr>
            <a:xfrm>
              <a:off x="1781975" y="2813625"/>
              <a:ext cx="97525" cy="11755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8;p49">
              <a:extLst>
                <a:ext uri="{FF2B5EF4-FFF2-40B4-BE49-F238E27FC236}">
                  <a16:creationId xmlns:a16="http://schemas.microsoft.com/office/drawing/2014/main" id="{30D1AC50-0596-1914-5E53-5053DF3150AD}"/>
                </a:ext>
              </a:extLst>
            </p:cNvPr>
            <p:cNvSpPr/>
            <p:nvPr/>
          </p:nvSpPr>
          <p:spPr>
            <a:xfrm>
              <a:off x="1929475" y="2788350"/>
              <a:ext cx="135050" cy="162850"/>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9;p49">
              <a:extLst>
                <a:ext uri="{FF2B5EF4-FFF2-40B4-BE49-F238E27FC236}">
                  <a16:creationId xmlns:a16="http://schemas.microsoft.com/office/drawing/2014/main" id="{2328F25B-82BE-AA2D-68F0-DECA917255B5}"/>
                </a:ext>
              </a:extLst>
            </p:cNvPr>
            <p:cNvSpPr/>
            <p:nvPr/>
          </p:nvSpPr>
          <p:spPr>
            <a:xfrm>
              <a:off x="1948450" y="2855350"/>
              <a:ext cx="74750" cy="75275"/>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0;p49">
              <a:extLst>
                <a:ext uri="{FF2B5EF4-FFF2-40B4-BE49-F238E27FC236}">
                  <a16:creationId xmlns:a16="http://schemas.microsoft.com/office/drawing/2014/main" id="{155AE595-12F0-A607-4A4E-22B0E0F58A73}"/>
                </a:ext>
              </a:extLst>
            </p:cNvPr>
            <p:cNvSpPr/>
            <p:nvPr/>
          </p:nvSpPr>
          <p:spPr>
            <a:xfrm>
              <a:off x="1984350" y="2824675"/>
              <a:ext cx="66625" cy="6717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1;p49">
              <a:extLst>
                <a:ext uri="{FF2B5EF4-FFF2-40B4-BE49-F238E27FC236}">
                  <a16:creationId xmlns:a16="http://schemas.microsoft.com/office/drawing/2014/main" id="{0102979B-B8CB-2089-8DA1-4650DF934A1E}"/>
                </a:ext>
              </a:extLst>
            </p:cNvPr>
            <p:cNvSpPr/>
            <p:nvPr/>
          </p:nvSpPr>
          <p:spPr>
            <a:xfrm>
              <a:off x="1942850" y="2809125"/>
              <a:ext cx="66800" cy="6717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342;p49">
              <a:extLst>
                <a:ext uri="{FF2B5EF4-FFF2-40B4-BE49-F238E27FC236}">
                  <a16:creationId xmlns:a16="http://schemas.microsoft.com/office/drawing/2014/main" id="{DECA3734-7DA1-92C1-4440-20BB08369DC1}"/>
                </a:ext>
              </a:extLst>
            </p:cNvPr>
            <p:cNvSpPr/>
            <p:nvPr/>
          </p:nvSpPr>
          <p:spPr>
            <a:xfrm>
              <a:off x="1533200" y="2560725"/>
              <a:ext cx="590550" cy="6717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43;p49">
              <a:extLst>
                <a:ext uri="{FF2B5EF4-FFF2-40B4-BE49-F238E27FC236}">
                  <a16:creationId xmlns:a16="http://schemas.microsoft.com/office/drawing/2014/main" id="{1A17BC7D-89F7-8858-1A3B-63C79DCCB64B}"/>
                </a:ext>
              </a:extLst>
            </p:cNvPr>
            <p:cNvSpPr/>
            <p:nvPr/>
          </p:nvSpPr>
          <p:spPr>
            <a:xfrm>
              <a:off x="1700575" y="2583825"/>
              <a:ext cx="385625" cy="21175"/>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44;p49">
              <a:extLst>
                <a:ext uri="{FF2B5EF4-FFF2-40B4-BE49-F238E27FC236}">
                  <a16:creationId xmlns:a16="http://schemas.microsoft.com/office/drawing/2014/main" id="{805CF89A-E20B-A844-8822-1557F5A4EEA4}"/>
                </a:ext>
              </a:extLst>
            </p:cNvPr>
            <p:cNvSpPr/>
            <p:nvPr/>
          </p:nvSpPr>
          <p:spPr>
            <a:xfrm>
              <a:off x="1570775" y="2583825"/>
              <a:ext cx="106900" cy="21175"/>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45;p49">
              <a:extLst>
                <a:ext uri="{FF2B5EF4-FFF2-40B4-BE49-F238E27FC236}">
                  <a16:creationId xmlns:a16="http://schemas.microsoft.com/office/drawing/2014/main" id="{97C772C5-5707-BAED-107A-D853711790FA}"/>
                </a:ext>
              </a:extLst>
            </p:cNvPr>
            <p:cNvSpPr/>
            <p:nvPr/>
          </p:nvSpPr>
          <p:spPr>
            <a:xfrm>
              <a:off x="1592425" y="2983150"/>
              <a:ext cx="134700" cy="14450"/>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46;p49">
              <a:extLst>
                <a:ext uri="{FF2B5EF4-FFF2-40B4-BE49-F238E27FC236}">
                  <a16:creationId xmlns:a16="http://schemas.microsoft.com/office/drawing/2014/main" id="{20BE87D8-2271-D1FA-AFF7-C6FA44BAEB66}"/>
                </a:ext>
              </a:extLst>
            </p:cNvPr>
            <p:cNvSpPr/>
            <p:nvPr/>
          </p:nvSpPr>
          <p:spPr>
            <a:xfrm>
              <a:off x="1758900" y="2983150"/>
              <a:ext cx="134675" cy="14450"/>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47;p49">
              <a:extLst>
                <a:ext uri="{FF2B5EF4-FFF2-40B4-BE49-F238E27FC236}">
                  <a16:creationId xmlns:a16="http://schemas.microsoft.com/office/drawing/2014/main" id="{3C9D4CAF-5512-7836-F12D-D11AA74AEE7D}"/>
                </a:ext>
              </a:extLst>
            </p:cNvPr>
            <p:cNvSpPr/>
            <p:nvPr/>
          </p:nvSpPr>
          <p:spPr>
            <a:xfrm>
              <a:off x="1929850" y="2983150"/>
              <a:ext cx="134675" cy="14450"/>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48;p49">
              <a:extLst>
                <a:ext uri="{FF2B5EF4-FFF2-40B4-BE49-F238E27FC236}">
                  <a16:creationId xmlns:a16="http://schemas.microsoft.com/office/drawing/2014/main" id="{D0C6204B-A07A-A66E-650C-209369896AE4}"/>
                </a:ext>
              </a:extLst>
            </p:cNvPr>
            <p:cNvSpPr/>
            <p:nvPr/>
          </p:nvSpPr>
          <p:spPr>
            <a:xfrm>
              <a:off x="1592425" y="3012225"/>
              <a:ext cx="134700" cy="14450"/>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49;p49">
              <a:extLst>
                <a:ext uri="{FF2B5EF4-FFF2-40B4-BE49-F238E27FC236}">
                  <a16:creationId xmlns:a16="http://schemas.microsoft.com/office/drawing/2014/main" id="{E17EA7B2-2AFC-E342-F3F0-109845F8888B}"/>
                </a:ext>
              </a:extLst>
            </p:cNvPr>
            <p:cNvSpPr/>
            <p:nvPr/>
          </p:nvSpPr>
          <p:spPr>
            <a:xfrm>
              <a:off x="1758900" y="3012225"/>
              <a:ext cx="134675" cy="14450"/>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50;p49">
              <a:extLst>
                <a:ext uri="{FF2B5EF4-FFF2-40B4-BE49-F238E27FC236}">
                  <a16:creationId xmlns:a16="http://schemas.microsoft.com/office/drawing/2014/main" id="{6442C85A-5BCF-188D-A819-3AFD32BC72C9}"/>
                </a:ext>
              </a:extLst>
            </p:cNvPr>
            <p:cNvSpPr/>
            <p:nvPr/>
          </p:nvSpPr>
          <p:spPr>
            <a:xfrm>
              <a:off x="1929850" y="3012225"/>
              <a:ext cx="134675" cy="14450"/>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51;p49">
              <a:extLst>
                <a:ext uri="{FF2B5EF4-FFF2-40B4-BE49-F238E27FC236}">
                  <a16:creationId xmlns:a16="http://schemas.microsoft.com/office/drawing/2014/main" id="{626ED2E3-6FF9-EE4C-13E5-F3CD913E99CB}"/>
                </a:ext>
              </a:extLst>
            </p:cNvPr>
            <p:cNvSpPr/>
            <p:nvPr/>
          </p:nvSpPr>
          <p:spPr>
            <a:xfrm>
              <a:off x="1529600" y="2462500"/>
              <a:ext cx="38675" cy="38850"/>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52;p49">
              <a:extLst>
                <a:ext uri="{FF2B5EF4-FFF2-40B4-BE49-F238E27FC236}">
                  <a16:creationId xmlns:a16="http://schemas.microsoft.com/office/drawing/2014/main" id="{F58556DF-13BA-69F1-8ED4-334193480B94}"/>
                </a:ext>
              </a:extLst>
            </p:cNvPr>
            <p:cNvSpPr/>
            <p:nvPr/>
          </p:nvSpPr>
          <p:spPr>
            <a:xfrm>
              <a:off x="1597125" y="2462500"/>
              <a:ext cx="38825" cy="38850"/>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53;p49">
              <a:extLst>
                <a:ext uri="{FF2B5EF4-FFF2-40B4-BE49-F238E27FC236}">
                  <a16:creationId xmlns:a16="http://schemas.microsoft.com/office/drawing/2014/main" id="{8A18685D-B1AA-73B6-FFAF-F43C7B967F97}"/>
                </a:ext>
              </a:extLst>
            </p:cNvPr>
            <p:cNvSpPr/>
            <p:nvPr/>
          </p:nvSpPr>
          <p:spPr>
            <a:xfrm>
              <a:off x="1664650" y="2462500"/>
              <a:ext cx="38850" cy="38850"/>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354;p49">
              <a:extLst>
                <a:ext uri="{FF2B5EF4-FFF2-40B4-BE49-F238E27FC236}">
                  <a16:creationId xmlns:a16="http://schemas.microsoft.com/office/drawing/2014/main" id="{6F080DAA-1F97-DC34-5154-DC8447548B0C}"/>
                </a:ext>
              </a:extLst>
            </p:cNvPr>
            <p:cNvSpPr/>
            <p:nvPr/>
          </p:nvSpPr>
          <p:spPr>
            <a:xfrm>
              <a:off x="1564450" y="3164550"/>
              <a:ext cx="112675" cy="54575"/>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355;p49">
              <a:extLst>
                <a:ext uri="{FF2B5EF4-FFF2-40B4-BE49-F238E27FC236}">
                  <a16:creationId xmlns:a16="http://schemas.microsoft.com/office/drawing/2014/main" id="{D270E77F-6772-6E6B-46CE-D181BE144730}"/>
                </a:ext>
              </a:extLst>
            </p:cNvPr>
            <p:cNvSpPr/>
            <p:nvPr/>
          </p:nvSpPr>
          <p:spPr>
            <a:xfrm>
              <a:off x="1564825" y="3134050"/>
              <a:ext cx="112125" cy="14275"/>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356;p49">
              <a:extLst>
                <a:ext uri="{FF2B5EF4-FFF2-40B4-BE49-F238E27FC236}">
                  <a16:creationId xmlns:a16="http://schemas.microsoft.com/office/drawing/2014/main" id="{EA1EE4BF-AB76-9D73-E77C-030828D328DB}"/>
                </a:ext>
              </a:extLst>
            </p:cNvPr>
            <p:cNvSpPr/>
            <p:nvPr/>
          </p:nvSpPr>
          <p:spPr>
            <a:xfrm>
              <a:off x="1702925" y="3164550"/>
              <a:ext cx="112650" cy="54575"/>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357;p49">
              <a:extLst>
                <a:ext uri="{FF2B5EF4-FFF2-40B4-BE49-F238E27FC236}">
                  <a16:creationId xmlns:a16="http://schemas.microsoft.com/office/drawing/2014/main" id="{584A81F5-652C-0C1E-BB2D-8516EEC1972F}"/>
                </a:ext>
              </a:extLst>
            </p:cNvPr>
            <p:cNvSpPr/>
            <p:nvPr/>
          </p:nvSpPr>
          <p:spPr>
            <a:xfrm>
              <a:off x="1703250" y="3134050"/>
              <a:ext cx="112175" cy="14275"/>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358;p49">
              <a:extLst>
                <a:ext uri="{FF2B5EF4-FFF2-40B4-BE49-F238E27FC236}">
                  <a16:creationId xmlns:a16="http://schemas.microsoft.com/office/drawing/2014/main" id="{D1CE8F64-47A3-66DB-FE08-98337C39EC66}"/>
                </a:ext>
              </a:extLst>
            </p:cNvPr>
            <p:cNvSpPr/>
            <p:nvPr/>
          </p:nvSpPr>
          <p:spPr>
            <a:xfrm>
              <a:off x="1841375" y="3164550"/>
              <a:ext cx="112675" cy="54575"/>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359;p49">
              <a:extLst>
                <a:ext uri="{FF2B5EF4-FFF2-40B4-BE49-F238E27FC236}">
                  <a16:creationId xmlns:a16="http://schemas.microsoft.com/office/drawing/2014/main" id="{294DA4FD-1747-946E-3D39-5BF0E437A475}"/>
                </a:ext>
              </a:extLst>
            </p:cNvPr>
            <p:cNvSpPr/>
            <p:nvPr/>
          </p:nvSpPr>
          <p:spPr>
            <a:xfrm>
              <a:off x="1841550" y="3134050"/>
              <a:ext cx="112325" cy="14275"/>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360;p49">
              <a:extLst>
                <a:ext uri="{FF2B5EF4-FFF2-40B4-BE49-F238E27FC236}">
                  <a16:creationId xmlns:a16="http://schemas.microsoft.com/office/drawing/2014/main" id="{7B55CB16-508F-777B-A89A-87A28ABAE9DB}"/>
                </a:ext>
              </a:extLst>
            </p:cNvPr>
            <p:cNvSpPr/>
            <p:nvPr/>
          </p:nvSpPr>
          <p:spPr>
            <a:xfrm>
              <a:off x="1979850" y="3164550"/>
              <a:ext cx="112675" cy="54575"/>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361;p49">
              <a:extLst>
                <a:ext uri="{FF2B5EF4-FFF2-40B4-BE49-F238E27FC236}">
                  <a16:creationId xmlns:a16="http://schemas.microsoft.com/office/drawing/2014/main" id="{E2533777-FBB7-ECD0-A301-05634A288B87}"/>
                </a:ext>
              </a:extLst>
            </p:cNvPr>
            <p:cNvSpPr/>
            <p:nvPr/>
          </p:nvSpPr>
          <p:spPr>
            <a:xfrm>
              <a:off x="1980025" y="3134050"/>
              <a:ext cx="112325" cy="14275"/>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781574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26"/>
          <p:cNvSpPr txBox="1">
            <a:spLocks noGrp="1"/>
          </p:cNvSpPr>
          <p:nvPr>
            <p:ph type="title"/>
          </p:nvPr>
        </p:nvSpPr>
        <p:spPr>
          <a:xfrm>
            <a:off x="557225" y="119342"/>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TECHNOLOGY USED</a:t>
            </a:r>
            <a:br>
              <a:rPr lang="en" dirty="0"/>
            </a:br>
            <a:endParaRPr dirty="0"/>
          </a:p>
        </p:txBody>
      </p:sp>
      <p:grpSp>
        <p:nvGrpSpPr>
          <p:cNvPr id="395" name="Google Shape;395;p26"/>
          <p:cNvGrpSpPr/>
          <p:nvPr/>
        </p:nvGrpSpPr>
        <p:grpSpPr>
          <a:xfrm>
            <a:off x="814784" y="786702"/>
            <a:ext cx="2131571" cy="849138"/>
            <a:chOff x="661001" y="1022914"/>
            <a:chExt cx="2186451" cy="849138"/>
          </a:xfrm>
        </p:grpSpPr>
        <p:sp>
          <p:nvSpPr>
            <p:cNvPr id="396" name="Google Shape;396;p26"/>
            <p:cNvSpPr txBox="1"/>
            <p:nvPr/>
          </p:nvSpPr>
          <p:spPr>
            <a:xfrm>
              <a:off x="871952" y="1022914"/>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1"/>
                  </a:solidFill>
                  <a:latin typeface="Oswald"/>
                  <a:ea typeface="Oswald"/>
                  <a:cs typeface="Oswald"/>
                  <a:sym typeface="Oswald"/>
                </a:rPr>
                <a:t>JAVA </a:t>
              </a:r>
              <a:endParaRPr sz="1800" dirty="0">
                <a:solidFill>
                  <a:schemeClr val="accent1"/>
                </a:solidFill>
                <a:latin typeface="Oswald"/>
                <a:ea typeface="Oswald"/>
                <a:cs typeface="Oswald"/>
                <a:sym typeface="Oswald"/>
              </a:endParaRPr>
            </a:p>
          </p:txBody>
        </p:sp>
        <p:sp>
          <p:nvSpPr>
            <p:cNvPr id="397" name="Google Shape;397;p26"/>
            <p:cNvSpPr txBox="1"/>
            <p:nvPr/>
          </p:nvSpPr>
          <p:spPr>
            <a:xfrm>
              <a:off x="661001" y="1299052"/>
              <a:ext cx="2186451" cy="573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100" b="0" i="0" dirty="0">
                  <a:solidFill>
                    <a:schemeClr val="tx1">
                      <a:lumMod val="75000"/>
                    </a:schemeClr>
                  </a:solidFill>
                  <a:effectLst/>
                  <a:latin typeface="+mn-lt"/>
                </a:rPr>
                <a:t>Java is an object-oriented programming (OOP) language, which means it supports the principles and concepts of object-oriented programming. </a:t>
              </a:r>
              <a:endParaRPr sz="1100" dirty="0">
                <a:solidFill>
                  <a:schemeClr val="tx1">
                    <a:lumMod val="75000"/>
                  </a:schemeClr>
                </a:solidFill>
                <a:latin typeface="+mn-lt"/>
                <a:ea typeface="Roboto"/>
                <a:cs typeface="Roboto"/>
                <a:sym typeface="Roboto"/>
              </a:endParaRPr>
            </a:p>
          </p:txBody>
        </p:sp>
      </p:grpSp>
      <p:grpSp>
        <p:nvGrpSpPr>
          <p:cNvPr id="398" name="Google Shape;398;p26"/>
          <p:cNvGrpSpPr/>
          <p:nvPr/>
        </p:nvGrpSpPr>
        <p:grpSpPr>
          <a:xfrm>
            <a:off x="657425" y="2182284"/>
            <a:ext cx="2031848" cy="838062"/>
            <a:chOff x="-2628127" y="4155108"/>
            <a:chExt cx="2084160" cy="838062"/>
          </a:xfrm>
        </p:grpSpPr>
        <p:sp>
          <p:nvSpPr>
            <p:cNvPr id="399" name="Google Shape;399;p26"/>
            <p:cNvSpPr txBox="1"/>
            <p:nvPr/>
          </p:nvSpPr>
          <p:spPr>
            <a:xfrm>
              <a:off x="-2584998" y="4155108"/>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ANGULAR</a:t>
              </a:r>
              <a:endParaRPr sz="1800" dirty="0">
                <a:solidFill>
                  <a:schemeClr val="accent2"/>
                </a:solidFill>
                <a:latin typeface="Oswald"/>
                <a:ea typeface="Oswald"/>
                <a:cs typeface="Oswald"/>
                <a:sym typeface="Oswald"/>
              </a:endParaRPr>
            </a:p>
          </p:txBody>
        </p:sp>
        <p:sp>
          <p:nvSpPr>
            <p:cNvPr id="400" name="Google Shape;400;p26"/>
            <p:cNvSpPr txBox="1"/>
            <p:nvPr/>
          </p:nvSpPr>
          <p:spPr>
            <a:xfrm>
              <a:off x="-2628127" y="4420170"/>
              <a:ext cx="2084160" cy="573000"/>
            </a:xfrm>
            <a:prstGeom prst="rect">
              <a:avLst/>
            </a:prstGeom>
            <a:noFill/>
            <a:ln>
              <a:noFill/>
            </a:ln>
          </p:spPr>
          <p:txBody>
            <a:bodyPr spcFirstLastPara="1" wrap="square" lIns="91425" tIns="91425" rIns="91425" bIns="91425" anchor="t" anchorCtr="0">
              <a:noAutofit/>
            </a:bodyPr>
            <a:lstStyle/>
            <a:p>
              <a:pPr algn="l"/>
              <a:r>
                <a:rPr lang="en-US" sz="1100" b="0" i="0" dirty="0">
                  <a:solidFill>
                    <a:schemeClr val="tx1">
                      <a:lumMod val="75000"/>
                    </a:schemeClr>
                  </a:solidFill>
                  <a:effectLst/>
                  <a:latin typeface="+mn-lt"/>
                </a:rPr>
                <a:t>Angular is a TypeScript-based framework that uses HTML, CSS, and JavaScript to build robust and scalable single-page applications.</a:t>
              </a:r>
              <a:endParaRPr lang="en-US" sz="1200" b="0" i="0" dirty="0">
                <a:solidFill>
                  <a:srgbClr val="374151"/>
                </a:solidFill>
                <a:effectLst/>
                <a:latin typeface="+mn-lt"/>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pSp>
      <p:grpSp>
        <p:nvGrpSpPr>
          <p:cNvPr id="401" name="Google Shape;401;p26"/>
          <p:cNvGrpSpPr/>
          <p:nvPr/>
        </p:nvGrpSpPr>
        <p:grpSpPr>
          <a:xfrm>
            <a:off x="859571" y="3530597"/>
            <a:ext cx="2615728" cy="834057"/>
            <a:chOff x="856380" y="3644470"/>
            <a:chExt cx="2683073" cy="834057"/>
          </a:xfrm>
        </p:grpSpPr>
        <p:sp>
          <p:nvSpPr>
            <p:cNvPr id="402" name="Google Shape;402;p26"/>
            <p:cNvSpPr txBox="1"/>
            <p:nvPr/>
          </p:nvSpPr>
          <p:spPr>
            <a:xfrm>
              <a:off x="1021391" y="3644470"/>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3"/>
                  </a:solidFill>
                  <a:latin typeface="Oswald"/>
                  <a:ea typeface="Oswald"/>
                  <a:cs typeface="Oswald"/>
                  <a:sym typeface="Oswald"/>
                </a:rPr>
                <a:t>JAVASCRIPT</a:t>
              </a:r>
              <a:endParaRPr sz="1800" dirty="0">
                <a:solidFill>
                  <a:schemeClr val="accent3"/>
                </a:solidFill>
                <a:latin typeface="Oswald"/>
                <a:ea typeface="Oswald"/>
                <a:cs typeface="Oswald"/>
                <a:sym typeface="Oswald"/>
              </a:endParaRPr>
            </a:p>
          </p:txBody>
        </p:sp>
        <p:sp>
          <p:nvSpPr>
            <p:cNvPr id="403" name="Google Shape;403;p26"/>
            <p:cNvSpPr txBox="1"/>
            <p:nvPr/>
          </p:nvSpPr>
          <p:spPr>
            <a:xfrm>
              <a:off x="856380" y="3939464"/>
              <a:ext cx="2683073" cy="539063"/>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100" b="0" i="0" dirty="0">
                  <a:solidFill>
                    <a:schemeClr val="tx1">
                      <a:lumMod val="75000"/>
                    </a:schemeClr>
                  </a:solidFill>
                  <a:effectLst/>
                  <a:latin typeface="+mn-lt"/>
                </a:rPr>
                <a:t>JavaScript is a widely used programming language primarily used for web development. </a:t>
              </a:r>
              <a:endParaRPr sz="1100" dirty="0">
                <a:solidFill>
                  <a:schemeClr val="tx1">
                    <a:lumMod val="75000"/>
                  </a:schemeClr>
                </a:solidFill>
                <a:latin typeface="+mn-lt"/>
                <a:ea typeface="Roboto"/>
                <a:cs typeface="Roboto"/>
                <a:sym typeface="Roboto"/>
              </a:endParaRPr>
            </a:p>
          </p:txBody>
        </p:sp>
      </p:grpSp>
      <p:grpSp>
        <p:nvGrpSpPr>
          <p:cNvPr id="407" name="Google Shape;407;p26"/>
          <p:cNvGrpSpPr/>
          <p:nvPr/>
        </p:nvGrpSpPr>
        <p:grpSpPr>
          <a:xfrm>
            <a:off x="6216214" y="1802513"/>
            <a:ext cx="2575605" cy="843448"/>
            <a:chOff x="5960065" y="2427058"/>
            <a:chExt cx="2641916" cy="843448"/>
          </a:xfrm>
        </p:grpSpPr>
        <p:sp>
          <p:nvSpPr>
            <p:cNvPr id="408" name="Google Shape;408;p26"/>
            <p:cNvSpPr txBox="1"/>
            <p:nvPr/>
          </p:nvSpPr>
          <p:spPr>
            <a:xfrm>
              <a:off x="6358518" y="2427058"/>
              <a:ext cx="1975500" cy="475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5"/>
                  </a:solidFill>
                  <a:latin typeface="Oswald"/>
                  <a:ea typeface="Oswald"/>
                  <a:cs typeface="Oswald"/>
                  <a:sym typeface="Oswald"/>
                </a:rPr>
                <a:t>HTML</a:t>
              </a:r>
              <a:endParaRPr sz="1800" dirty="0">
                <a:solidFill>
                  <a:schemeClr val="accent5"/>
                </a:solidFill>
                <a:latin typeface="Oswald"/>
                <a:ea typeface="Oswald"/>
                <a:cs typeface="Oswald"/>
                <a:sym typeface="Oswald"/>
              </a:endParaRPr>
            </a:p>
          </p:txBody>
        </p:sp>
        <p:sp>
          <p:nvSpPr>
            <p:cNvPr id="409" name="Google Shape;409;p26"/>
            <p:cNvSpPr txBox="1"/>
            <p:nvPr/>
          </p:nvSpPr>
          <p:spPr>
            <a:xfrm>
              <a:off x="5960065" y="2697506"/>
              <a:ext cx="2641916" cy="5730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US" sz="1100" b="0" i="0" dirty="0">
                  <a:solidFill>
                    <a:schemeClr val="tx1">
                      <a:lumMod val="75000"/>
                    </a:schemeClr>
                  </a:solidFill>
                  <a:effectLst/>
                  <a:latin typeface="+mn-lt"/>
                </a:rPr>
                <a:t>HTML, which stands for </a:t>
              </a:r>
              <a:r>
                <a:rPr lang="en-US" sz="1100" b="0" i="0" dirty="0" err="1">
                  <a:solidFill>
                    <a:schemeClr val="tx1">
                      <a:lumMod val="75000"/>
                    </a:schemeClr>
                  </a:solidFill>
                  <a:effectLst/>
                  <a:latin typeface="+mn-lt"/>
                </a:rPr>
                <a:t>HyperText</a:t>
              </a:r>
              <a:r>
                <a:rPr lang="en-US" sz="1100" b="0" i="0" dirty="0">
                  <a:solidFill>
                    <a:schemeClr val="tx1">
                      <a:lumMod val="75000"/>
                    </a:schemeClr>
                  </a:solidFill>
                  <a:effectLst/>
                  <a:latin typeface="+mn-lt"/>
                </a:rPr>
                <a:t> Markup Language, is the standard markup language used for creating and structuring web pages</a:t>
              </a:r>
              <a:r>
                <a:rPr lang="en-US" sz="1200" b="0" i="0" dirty="0">
                  <a:solidFill>
                    <a:schemeClr val="tx1">
                      <a:lumMod val="75000"/>
                    </a:schemeClr>
                  </a:solidFill>
                  <a:effectLst/>
                  <a:latin typeface="Abadi" panose="020B0604020202020204" pitchFamily="34" charset="0"/>
                </a:rPr>
                <a:t>.</a:t>
              </a:r>
              <a:endParaRPr sz="1200" dirty="0">
                <a:solidFill>
                  <a:schemeClr val="tx1">
                    <a:lumMod val="75000"/>
                  </a:schemeClr>
                </a:solidFill>
                <a:latin typeface="Roboto"/>
                <a:ea typeface="Roboto"/>
                <a:cs typeface="Roboto"/>
                <a:sym typeface="Roboto"/>
              </a:endParaRPr>
            </a:p>
          </p:txBody>
        </p:sp>
      </p:grpSp>
      <p:grpSp>
        <p:nvGrpSpPr>
          <p:cNvPr id="410" name="Google Shape;410;p26"/>
          <p:cNvGrpSpPr/>
          <p:nvPr/>
        </p:nvGrpSpPr>
        <p:grpSpPr>
          <a:xfrm>
            <a:off x="5836982" y="3232512"/>
            <a:ext cx="2258909" cy="919275"/>
            <a:chOff x="6448494" y="3428900"/>
            <a:chExt cx="2317067" cy="919275"/>
          </a:xfrm>
        </p:grpSpPr>
        <p:sp>
          <p:nvSpPr>
            <p:cNvPr id="411" name="Google Shape;411;p26"/>
            <p:cNvSpPr txBox="1"/>
            <p:nvPr/>
          </p:nvSpPr>
          <p:spPr>
            <a:xfrm>
              <a:off x="6448494" y="3428900"/>
              <a:ext cx="1975500" cy="475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6"/>
                  </a:solidFill>
                  <a:latin typeface="Oswald"/>
                  <a:ea typeface="Oswald"/>
                  <a:cs typeface="Oswald"/>
                  <a:sym typeface="Oswald"/>
                </a:rPr>
                <a:t>POSTMAN</a:t>
              </a:r>
              <a:endParaRPr sz="1800" dirty="0">
                <a:solidFill>
                  <a:schemeClr val="accent6"/>
                </a:solidFill>
                <a:latin typeface="Oswald"/>
                <a:ea typeface="Oswald"/>
                <a:cs typeface="Oswald"/>
                <a:sym typeface="Oswald"/>
              </a:endParaRPr>
            </a:p>
          </p:txBody>
        </p:sp>
        <p:sp>
          <p:nvSpPr>
            <p:cNvPr id="412" name="Google Shape;412;p26"/>
            <p:cNvSpPr txBox="1"/>
            <p:nvPr/>
          </p:nvSpPr>
          <p:spPr>
            <a:xfrm>
              <a:off x="6448500" y="3775175"/>
              <a:ext cx="2317061" cy="5730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US" sz="1100" b="0" i="0" dirty="0">
                  <a:solidFill>
                    <a:schemeClr val="tx1">
                      <a:lumMod val="75000"/>
                    </a:schemeClr>
                  </a:solidFill>
                  <a:effectLst/>
                  <a:latin typeface="+mn-lt"/>
                </a:rPr>
                <a:t>Postman is a popular collaboration platform and toolset used by developers to build, test, and document APIs</a:t>
              </a:r>
              <a:endParaRPr sz="1100" dirty="0">
                <a:solidFill>
                  <a:schemeClr val="tx1">
                    <a:lumMod val="75000"/>
                  </a:schemeClr>
                </a:solidFill>
                <a:latin typeface="+mn-lt"/>
                <a:ea typeface="Roboto"/>
                <a:cs typeface="Roboto"/>
                <a:sym typeface="Roboto"/>
              </a:endParaRPr>
            </a:p>
          </p:txBody>
        </p:sp>
      </p:grpSp>
      <p:grpSp>
        <p:nvGrpSpPr>
          <p:cNvPr id="413" name="Google Shape;413;p26"/>
          <p:cNvGrpSpPr/>
          <p:nvPr/>
        </p:nvGrpSpPr>
        <p:grpSpPr>
          <a:xfrm>
            <a:off x="3274438" y="1509318"/>
            <a:ext cx="2762877" cy="2323116"/>
            <a:chOff x="6384600" y="2378025"/>
            <a:chExt cx="1672950" cy="1406500"/>
          </a:xfrm>
        </p:grpSpPr>
        <p:sp>
          <p:nvSpPr>
            <p:cNvPr id="414" name="Google Shape;414;p26"/>
            <p:cNvSpPr/>
            <p:nvPr/>
          </p:nvSpPr>
          <p:spPr>
            <a:xfrm>
              <a:off x="6710450" y="2909500"/>
              <a:ext cx="1021250" cy="593400"/>
            </a:xfrm>
            <a:custGeom>
              <a:avLst/>
              <a:gdLst/>
              <a:ahLst/>
              <a:cxnLst/>
              <a:rect l="l" t="t" r="r" b="b"/>
              <a:pathLst>
                <a:path w="40850" h="23736" extrusionOk="0">
                  <a:moveTo>
                    <a:pt x="0" y="0"/>
                  </a:moveTo>
                  <a:lnTo>
                    <a:pt x="0" y="23736"/>
                  </a:lnTo>
                  <a:lnTo>
                    <a:pt x="40850" y="23736"/>
                  </a:lnTo>
                  <a:lnTo>
                    <a:pt x="40850"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6"/>
            <p:cNvSpPr/>
            <p:nvPr/>
          </p:nvSpPr>
          <p:spPr>
            <a:xfrm>
              <a:off x="6740600" y="2927000"/>
              <a:ext cx="960950" cy="558400"/>
            </a:xfrm>
            <a:custGeom>
              <a:avLst/>
              <a:gdLst/>
              <a:ahLst/>
              <a:cxnLst/>
              <a:rect l="l" t="t" r="r" b="b"/>
              <a:pathLst>
                <a:path w="38438" h="22336" extrusionOk="0">
                  <a:moveTo>
                    <a:pt x="1" y="1"/>
                  </a:moveTo>
                  <a:lnTo>
                    <a:pt x="1" y="22336"/>
                  </a:lnTo>
                  <a:lnTo>
                    <a:pt x="38437" y="22336"/>
                  </a:lnTo>
                  <a:lnTo>
                    <a:pt x="3843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6"/>
            <p:cNvSpPr/>
            <p:nvPr/>
          </p:nvSpPr>
          <p:spPr>
            <a:xfrm>
              <a:off x="6791850" y="3032425"/>
              <a:ext cx="231475" cy="16075"/>
            </a:xfrm>
            <a:custGeom>
              <a:avLst/>
              <a:gdLst/>
              <a:ahLst/>
              <a:cxnLst/>
              <a:rect l="l" t="t" r="r" b="b"/>
              <a:pathLst>
                <a:path w="9259" h="643" extrusionOk="0">
                  <a:moveTo>
                    <a:pt x="320" y="0"/>
                  </a:moveTo>
                  <a:cubicBezTo>
                    <a:pt x="146" y="0"/>
                    <a:pt x="1" y="146"/>
                    <a:pt x="1" y="319"/>
                  </a:cubicBezTo>
                  <a:cubicBezTo>
                    <a:pt x="1" y="499"/>
                    <a:pt x="146" y="643"/>
                    <a:pt x="320" y="643"/>
                  </a:cubicBezTo>
                  <a:lnTo>
                    <a:pt x="8942" y="643"/>
                  </a:lnTo>
                  <a:cubicBezTo>
                    <a:pt x="9115" y="643"/>
                    <a:pt x="9259" y="499"/>
                    <a:pt x="9259" y="319"/>
                  </a:cubicBezTo>
                  <a:cubicBezTo>
                    <a:pt x="9259" y="146"/>
                    <a:pt x="9115" y="0"/>
                    <a:pt x="8942"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6"/>
            <p:cNvSpPr/>
            <p:nvPr/>
          </p:nvSpPr>
          <p:spPr>
            <a:xfrm>
              <a:off x="7045325" y="3032425"/>
              <a:ext cx="231625" cy="16075"/>
            </a:xfrm>
            <a:custGeom>
              <a:avLst/>
              <a:gdLst/>
              <a:ahLst/>
              <a:cxnLst/>
              <a:rect l="l" t="t" r="r" b="b"/>
              <a:pathLst>
                <a:path w="9265" h="643" extrusionOk="0">
                  <a:moveTo>
                    <a:pt x="326" y="0"/>
                  </a:moveTo>
                  <a:cubicBezTo>
                    <a:pt x="146" y="0"/>
                    <a:pt x="0" y="146"/>
                    <a:pt x="0" y="319"/>
                  </a:cubicBezTo>
                  <a:cubicBezTo>
                    <a:pt x="0" y="499"/>
                    <a:pt x="146" y="643"/>
                    <a:pt x="326" y="643"/>
                  </a:cubicBezTo>
                  <a:lnTo>
                    <a:pt x="8948" y="643"/>
                  </a:lnTo>
                  <a:cubicBezTo>
                    <a:pt x="9121" y="643"/>
                    <a:pt x="9265" y="499"/>
                    <a:pt x="9265" y="319"/>
                  </a:cubicBezTo>
                  <a:cubicBezTo>
                    <a:pt x="9265" y="146"/>
                    <a:pt x="9121" y="0"/>
                    <a:pt x="8948"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6"/>
            <p:cNvSpPr/>
            <p:nvPr/>
          </p:nvSpPr>
          <p:spPr>
            <a:xfrm>
              <a:off x="7303850" y="3032425"/>
              <a:ext cx="75100" cy="16075"/>
            </a:xfrm>
            <a:custGeom>
              <a:avLst/>
              <a:gdLst/>
              <a:ahLst/>
              <a:cxnLst/>
              <a:rect l="l" t="t" r="r" b="b"/>
              <a:pathLst>
                <a:path w="3004" h="643" extrusionOk="0">
                  <a:moveTo>
                    <a:pt x="317" y="0"/>
                  </a:moveTo>
                  <a:cubicBezTo>
                    <a:pt x="144" y="0"/>
                    <a:pt x="0" y="146"/>
                    <a:pt x="0" y="319"/>
                  </a:cubicBezTo>
                  <a:cubicBezTo>
                    <a:pt x="0" y="499"/>
                    <a:pt x="144" y="643"/>
                    <a:pt x="317" y="643"/>
                  </a:cubicBezTo>
                  <a:lnTo>
                    <a:pt x="2686" y="643"/>
                  </a:lnTo>
                  <a:cubicBezTo>
                    <a:pt x="2860" y="643"/>
                    <a:pt x="3003" y="499"/>
                    <a:pt x="3003" y="319"/>
                  </a:cubicBezTo>
                  <a:cubicBezTo>
                    <a:pt x="3003" y="146"/>
                    <a:pt x="2860" y="0"/>
                    <a:pt x="26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6"/>
            <p:cNvSpPr/>
            <p:nvPr/>
          </p:nvSpPr>
          <p:spPr>
            <a:xfrm>
              <a:off x="6791850" y="3184050"/>
              <a:ext cx="300800" cy="16100"/>
            </a:xfrm>
            <a:custGeom>
              <a:avLst/>
              <a:gdLst/>
              <a:ahLst/>
              <a:cxnLst/>
              <a:rect l="l" t="t" r="r" b="b"/>
              <a:pathLst>
                <a:path w="12032" h="644" extrusionOk="0">
                  <a:moveTo>
                    <a:pt x="320" y="1"/>
                  </a:moveTo>
                  <a:cubicBezTo>
                    <a:pt x="146" y="1"/>
                    <a:pt x="1" y="146"/>
                    <a:pt x="1" y="319"/>
                  </a:cubicBezTo>
                  <a:cubicBezTo>
                    <a:pt x="1" y="500"/>
                    <a:pt x="146" y="644"/>
                    <a:pt x="320" y="644"/>
                  </a:cubicBezTo>
                  <a:lnTo>
                    <a:pt x="11707" y="644"/>
                  </a:lnTo>
                  <a:cubicBezTo>
                    <a:pt x="11888" y="644"/>
                    <a:pt x="12032" y="500"/>
                    <a:pt x="12032" y="319"/>
                  </a:cubicBezTo>
                  <a:cubicBezTo>
                    <a:pt x="12032" y="146"/>
                    <a:pt x="11888" y="1"/>
                    <a:pt x="1170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6"/>
            <p:cNvSpPr/>
            <p:nvPr/>
          </p:nvSpPr>
          <p:spPr>
            <a:xfrm>
              <a:off x="7120050" y="3184050"/>
              <a:ext cx="185975" cy="16100"/>
            </a:xfrm>
            <a:custGeom>
              <a:avLst/>
              <a:gdLst/>
              <a:ahLst/>
              <a:cxnLst/>
              <a:rect l="l" t="t" r="r" b="b"/>
              <a:pathLst>
                <a:path w="7439" h="644" extrusionOk="0">
                  <a:moveTo>
                    <a:pt x="326" y="1"/>
                  </a:moveTo>
                  <a:cubicBezTo>
                    <a:pt x="146" y="1"/>
                    <a:pt x="1" y="146"/>
                    <a:pt x="1" y="319"/>
                  </a:cubicBezTo>
                  <a:cubicBezTo>
                    <a:pt x="1" y="500"/>
                    <a:pt x="146" y="644"/>
                    <a:pt x="326" y="644"/>
                  </a:cubicBezTo>
                  <a:lnTo>
                    <a:pt x="7122" y="644"/>
                  </a:lnTo>
                  <a:cubicBezTo>
                    <a:pt x="7295" y="644"/>
                    <a:pt x="7439" y="500"/>
                    <a:pt x="7439" y="319"/>
                  </a:cubicBezTo>
                  <a:cubicBezTo>
                    <a:pt x="7439" y="146"/>
                    <a:pt x="7295" y="1"/>
                    <a:pt x="712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6"/>
            <p:cNvSpPr/>
            <p:nvPr/>
          </p:nvSpPr>
          <p:spPr>
            <a:xfrm>
              <a:off x="6791850" y="3082975"/>
              <a:ext cx="120100" cy="16100"/>
            </a:xfrm>
            <a:custGeom>
              <a:avLst/>
              <a:gdLst/>
              <a:ahLst/>
              <a:cxnLst/>
              <a:rect l="l" t="t" r="r" b="b"/>
              <a:pathLst>
                <a:path w="4804" h="644" extrusionOk="0">
                  <a:moveTo>
                    <a:pt x="320" y="0"/>
                  </a:moveTo>
                  <a:cubicBezTo>
                    <a:pt x="146" y="0"/>
                    <a:pt x="1" y="144"/>
                    <a:pt x="1" y="318"/>
                  </a:cubicBezTo>
                  <a:cubicBezTo>
                    <a:pt x="1" y="500"/>
                    <a:pt x="146" y="643"/>
                    <a:pt x="320" y="643"/>
                  </a:cubicBezTo>
                  <a:lnTo>
                    <a:pt x="4486" y="643"/>
                  </a:lnTo>
                  <a:cubicBezTo>
                    <a:pt x="4659" y="643"/>
                    <a:pt x="4803" y="500"/>
                    <a:pt x="4803" y="318"/>
                  </a:cubicBezTo>
                  <a:cubicBezTo>
                    <a:pt x="4803" y="144"/>
                    <a:pt x="4659" y="0"/>
                    <a:pt x="44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6"/>
            <p:cNvSpPr/>
            <p:nvPr/>
          </p:nvSpPr>
          <p:spPr>
            <a:xfrm>
              <a:off x="6925300" y="3082975"/>
              <a:ext cx="200025" cy="16100"/>
            </a:xfrm>
            <a:custGeom>
              <a:avLst/>
              <a:gdLst/>
              <a:ahLst/>
              <a:cxnLst/>
              <a:rect l="l" t="t" r="r" b="b"/>
              <a:pathLst>
                <a:path w="8001" h="644" extrusionOk="0">
                  <a:moveTo>
                    <a:pt x="318" y="0"/>
                  </a:moveTo>
                  <a:cubicBezTo>
                    <a:pt x="144" y="0"/>
                    <a:pt x="1" y="144"/>
                    <a:pt x="1" y="318"/>
                  </a:cubicBezTo>
                  <a:cubicBezTo>
                    <a:pt x="1" y="500"/>
                    <a:pt x="144" y="643"/>
                    <a:pt x="318" y="643"/>
                  </a:cubicBezTo>
                  <a:lnTo>
                    <a:pt x="7683" y="643"/>
                  </a:lnTo>
                  <a:cubicBezTo>
                    <a:pt x="7856" y="643"/>
                    <a:pt x="8000" y="500"/>
                    <a:pt x="8000" y="318"/>
                  </a:cubicBezTo>
                  <a:cubicBezTo>
                    <a:pt x="8000" y="144"/>
                    <a:pt x="7856" y="0"/>
                    <a:pt x="76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6"/>
            <p:cNvSpPr/>
            <p:nvPr/>
          </p:nvSpPr>
          <p:spPr>
            <a:xfrm>
              <a:off x="6791850" y="2981900"/>
              <a:ext cx="205825" cy="16100"/>
            </a:xfrm>
            <a:custGeom>
              <a:avLst/>
              <a:gdLst/>
              <a:ahLst/>
              <a:cxnLst/>
              <a:rect l="l" t="t" r="r" b="b"/>
              <a:pathLst>
                <a:path w="8233" h="644" extrusionOk="0">
                  <a:moveTo>
                    <a:pt x="320" y="0"/>
                  </a:moveTo>
                  <a:cubicBezTo>
                    <a:pt x="146" y="0"/>
                    <a:pt x="1" y="144"/>
                    <a:pt x="1" y="317"/>
                  </a:cubicBezTo>
                  <a:cubicBezTo>
                    <a:pt x="1" y="498"/>
                    <a:pt x="146" y="643"/>
                    <a:pt x="320" y="643"/>
                  </a:cubicBezTo>
                  <a:lnTo>
                    <a:pt x="7916" y="643"/>
                  </a:lnTo>
                  <a:cubicBezTo>
                    <a:pt x="8089" y="643"/>
                    <a:pt x="8233" y="498"/>
                    <a:pt x="8233" y="317"/>
                  </a:cubicBezTo>
                  <a:cubicBezTo>
                    <a:pt x="8233" y="144"/>
                    <a:pt x="8089" y="0"/>
                    <a:pt x="7916"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6"/>
            <p:cNvSpPr/>
            <p:nvPr/>
          </p:nvSpPr>
          <p:spPr>
            <a:xfrm>
              <a:off x="7021700" y="2981900"/>
              <a:ext cx="458550" cy="16100"/>
            </a:xfrm>
            <a:custGeom>
              <a:avLst/>
              <a:gdLst/>
              <a:ahLst/>
              <a:cxnLst/>
              <a:rect l="l" t="t" r="r" b="b"/>
              <a:pathLst>
                <a:path w="18342" h="644" extrusionOk="0">
                  <a:moveTo>
                    <a:pt x="318" y="0"/>
                  </a:moveTo>
                  <a:cubicBezTo>
                    <a:pt x="144" y="0"/>
                    <a:pt x="1" y="144"/>
                    <a:pt x="1" y="317"/>
                  </a:cubicBezTo>
                  <a:cubicBezTo>
                    <a:pt x="1" y="498"/>
                    <a:pt x="144" y="643"/>
                    <a:pt x="318" y="643"/>
                  </a:cubicBezTo>
                  <a:lnTo>
                    <a:pt x="18015" y="643"/>
                  </a:lnTo>
                  <a:cubicBezTo>
                    <a:pt x="18197" y="643"/>
                    <a:pt x="18341" y="498"/>
                    <a:pt x="18341" y="317"/>
                  </a:cubicBezTo>
                  <a:cubicBezTo>
                    <a:pt x="18341" y="144"/>
                    <a:pt x="18197" y="0"/>
                    <a:pt x="1801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6"/>
            <p:cNvSpPr/>
            <p:nvPr/>
          </p:nvSpPr>
          <p:spPr>
            <a:xfrm>
              <a:off x="7268450" y="3133525"/>
              <a:ext cx="110500" cy="16100"/>
            </a:xfrm>
            <a:custGeom>
              <a:avLst/>
              <a:gdLst/>
              <a:ahLst/>
              <a:cxnLst/>
              <a:rect l="l" t="t" r="r" b="b"/>
              <a:pathLst>
                <a:path w="4420" h="644" extrusionOk="0">
                  <a:moveTo>
                    <a:pt x="326" y="1"/>
                  </a:moveTo>
                  <a:cubicBezTo>
                    <a:pt x="146" y="1"/>
                    <a:pt x="0" y="145"/>
                    <a:pt x="0" y="318"/>
                  </a:cubicBezTo>
                  <a:cubicBezTo>
                    <a:pt x="0" y="498"/>
                    <a:pt x="146" y="644"/>
                    <a:pt x="326" y="644"/>
                  </a:cubicBezTo>
                  <a:lnTo>
                    <a:pt x="4102" y="644"/>
                  </a:lnTo>
                  <a:cubicBezTo>
                    <a:pt x="4276" y="644"/>
                    <a:pt x="4419" y="498"/>
                    <a:pt x="4419" y="318"/>
                  </a:cubicBezTo>
                  <a:cubicBezTo>
                    <a:pt x="4419" y="145"/>
                    <a:pt x="4276" y="1"/>
                    <a:pt x="410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6"/>
            <p:cNvSpPr/>
            <p:nvPr/>
          </p:nvSpPr>
          <p:spPr>
            <a:xfrm>
              <a:off x="6791850" y="3133525"/>
              <a:ext cx="458600" cy="16100"/>
            </a:xfrm>
            <a:custGeom>
              <a:avLst/>
              <a:gdLst/>
              <a:ahLst/>
              <a:cxnLst/>
              <a:rect l="l" t="t" r="r" b="b"/>
              <a:pathLst>
                <a:path w="18344" h="644" extrusionOk="0">
                  <a:moveTo>
                    <a:pt x="320" y="1"/>
                  </a:moveTo>
                  <a:cubicBezTo>
                    <a:pt x="146" y="1"/>
                    <a:pt x="1" y="145"/>
                    <a:pt x="1" y="318"/>
                  </a:cubicBezTo>
                  <a:cubicBezTo>
                    <a:pt x="1" y="498"/>
                    <a:pt x="146" y="644"/>
                    <a:pt x="320" y="644"/>
                  </a:cubicBezTo>
                  <a:lnTo>
                    <a:pt x="18017" y="644"/>
                  </a:lnTo>
                  <a:cubicBezTo>
                    <a:pt x="18198" y="644"/>
                    <a:pt x="18343" y="498"/>
                    <a:pt x="18343" y="318"/>
                  </a:cubicBezTo>
                  <a:cubicBezTo>
                    <a:pt x="18343" y="145"/>
                    <a:pt x="18198" y="1"/>
                    <a:pt x="1801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6"/>
            <p:cNvSpPr/>
            <p:nvPr/>
          </p:nvSpPr>
          <p:spPr>
            <a:xfrm>
              <a:off x="6791850" y="3285175"/>
              <a:ext cx="231475" cy="16100"/>
            </a:xfrm>
            <a:custGeom>
              <a:avLst/>
              <a:gdLst/>
              <a:ahLst/>
              <a:cxnLst/>
              <a:rect l="l" t="t" r="r" b="b"/>
              <a:pathLst>
                <a:path w="9259" h="644" extrusionOk="0">
                  <a:moveTo>
                    <a:pt x="320" y="0"/>
                  </a:moveTo>
                  <a:cubicBezTo>
                    <a:pt x="146" y="0"/>
                    <a:pt x="1" y="144"/>
                    <a:pt x="1" y="318"/>
                  </a:cubicBezTo>
                  <a:cubicBezTo>
                    <a:pt x="1" y="498"/>
                    <a:pt x="146" y="643"/>
                    <a:pt x="320" y="643"/>
                  </a:cubicBezTo>
                  <a:lnTo>
                    <a:pt x="8942" y="643"/>
                  </a:lnTo>
                  <a:cubicBezTo>
                    <a:pt x="9115" y="643"/>
                    <a:pt x="9259" y="498"/>
                    <a:pt x="9259" y="318"/>
                  </a:cubicBezTo>
                  <a:cubicBezTo>
                    <a:pt x="9259" y="144"/>
                    <a:pt x="9115" y="0"/>
                    <a:pt x="8942"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6"/>
            <p:cNvSpPr/>
            <p:nvPr/>
          </p:nvSpPr>
          <p:spPr>
            <a:xfrm>
              <a:off x="7045325" y="3285175"/>
              <a:ext cx="231625" cy="16100"/>
            </a:xfrm>
            <a:custGeom>
              <a:avLst/>
              <a:gdLst/>
              <a:ahLst/>
              <a:cxnLst/>
              <a:rect l="l" t="t" r="r" b="b"/>
              <a:pathLst>
                <a:path w="9265" h="644" extrusionOk="0">
                  <a:moveTo>
                    <a:pt x="326" y="0"/>
                  </a:moveTo>
                  <a:cubicBezTo>
                    <a:pt x="146" y="0"/>
                    <a:pt x="0" y="144"/>
                    <a:pt x="0" y="318"/>
                  </a:cubicBezTo>
                  <a:cubicBezTo>
                    <a:pt x="0" y="498"/>
                    <a:pt x="146" y="643"/>
                    <a:pt x="326" y="643"/>
                  </a:cubicBezTo>
                  <a:lnTo>
                    <a:pt x="8948" y="643"/>
                  </a:lnTo>
                  <a:cubicBezTo>
                    <a:pt x="9121" y="643"/>
                    <a:pt x="9265" y="498"/>
                    <a:pt x="9265" y="318"/>
                  </a:cubicBezTo>
                  <a:cubicBezTo>
                    <a:pt x="9265" y="144"/>
                    <a:pt x="9121" y="0"/>
                    <a:pt x="8948"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6"/>
            <p:cNvSpPr/>
            <p:nvPr/>
          </p:nvSpPr>
          <p:spPr>
            <a:xfrm>
              <a:off x="7303850" y="3285175"/>
              <a:ext cx="75100" cy="16100"/>
            </a:xfrm>
            <a:custGeom>
              <a:avLst/>
              <a:gdLst/>
              <a:ahLst/>
              <a:cxnLst/>
              <a:rect l="l" t="t" r="r" b="b"/>
              <a:pathLst>
                <a:path w="3004" h="644" extrusionOk="0">
                  <a:moveTo>
                    <a:pt x="317" y="0"/>
                  </a:moveTo>
                  <a:cubicBezTo>
                    <a:pt x="144" y="0"/>
                    <a:pt x="0" y="144"/>
                    <a:pt x="0" y="318"/>
                  </a:cubicBezTo>
                  <a:cubicBezTo>
                    <a:pt x="0" y="498"/>
                    <a:pt x="144" y="643"/>
                    <a:pt x="317" y="643"/>
                  </a:cubicBezTo>
                  <a:lnTo>
                    <a:pt x="2686" y="643"/>
                  </a:lnTo>
                  <a:cubicBezTo>
                    <a:pt x="2860" y="643"/>
                    <a:pt x="3003" y="498"/>
                    <a:pt x="3003" y="318"/>
                  </a:cubicBezTo>
                  <a:cubicBezTo>
                    <a:pt x="3003" y="144"/>
                    <a:pt x="2860" y="0"/>
                    <a:pt x="26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6"/>
            <p:cNvSpPr/>
            <p:nvPr/>
          </p:nvSpPr>
          <p:spPr>
            <a:xfrm>
              <a:off x="6791850" y="3436825"/>
              <a:ext cx="300800" cy="16075"/>
            </a:xfrm>
            <a:custGeom>
              <a:avLst/>
              <a:gdLst/>
              <a:ahLst/>
              <a:cxnLst/>
              <a:rect l="l" t="t" r="r" b="b"/>
              <a:pathLst>
                <a:path w="12032" h="643" extrusionOk="0">
                  <a:moveTo>
                    <a:pt x="320" y="0"/>
                  </a:moveTo>
                  <a:cubicBezTo>
                    <a:pt x="146" y="0"/>
                    <a:pt x="1" y="144"/>
                    <a:pt x="1" y="324"/>
                  </a:cubicBezTo>
                  <a:cubicBezTo>
                    <a:pt x="1" y="497"/>
                    <a:pt x="146" y="643"/>
                    <a:pt x="320" y="643"/>
                  </a:cubicBezTo>
                  <a:lnTo>
                    <a:pt x="11707" y="643"/>
                  </a:lnTo>
                  <a:cubicBezTo>
                    <a:pt x="11888" y="643"/>
                    <a:pt x="12032" y="497"/>
                    <a:pt x="12032" y="324"/>
                  </a:cubicBezTo>
                  <a:cubicBezTo>
                    <a:pt x="12032" y="144"/>
                    <a:pt x="11888" y="0"/>
                    <a:pt x="11707"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6"/>
            <p:cNvSpPr/>
            <p:nvPr/>
          </p:nvSpPr>
          <p:spPr>
            <a:xfrm>
              <a:off x="7120050" y="3436825"/>
              <a:ext cx="185975" cy="16075"/>
            </a:xfrm>
            <a:custGeom>
              <a:avLst/>
              <a:gdLst/>
              <a:ahLst/>
              <a:cxnLst/>
              <a:rect l="l" t="t" r="r" b="b"/>
              <a:pathLst>
                <a:path w="7439" h="643" extrusionOk="0">
                  <a:moveTo>
                    <a:pt x="326" y="0"/>
                  </a:moveTo>
                  <a:cubicBezTo>
                    <a:pt x="146" y="0"/>
                    <a:pt x="1" y="144"/>
                    <a:pt x="1" y="324"/>
                  </a:cubicBezTo>
                  <a:cubicBezTo>
                    <a:pt x="1" y="497"/>
                    <a:pt x="146" y="643"/>
                    <a:pt x="326" y="643"/>
                  </a:cubicBezTo>
                  <a:lnTo>
                    <a:pt x="7122" y="643"/>
                  </a:lnTo>
                  <a:cubicBezTo>
                    <a:pt x="7295" y="643"/>
                    <a:pt x="7439" y="497"/>
                    <a:pt x="7439" y="324"/>
                  </a:cubicBezTo>
                  <a:cubicBezTo>
                    <a:pt x="7439" y="144"/>
                    <a:pt x="7295" y="0"/>
                    <a:pt x="7122"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6"/>
            <p:cNvSpPr/>
            <p:nvPr/>
          </p:nvSpPr>
          <p:spPr>
            <a:xfrm>
              <a:off x="6791850" y="3335700"/>
              <a:ext cx="120100" cy="16100"/>
            </a:xfrm>
            <a:custGeom>
              <a:avLst/>
              <a:gdLst/>
              <a:ahLst/>
              <a:cxnLst/>
              <a:rect l="l" t="t" r="r" b="b"/>
              <a:pathLst>
                <a:path w="4804" h="644" extrusionOk="0">
                  <a:moveTo>
                    <a:pt x="320" y="0"/>
                  </a:moveTo>
                  <a:cubicBezTo>
                    <a:pt x="146" y="0"/>
                    <a:pt x="1" y="146"/>
                    <a:pt x="1" y="326"/>
                  </a:cubicBezTo>
                  <a:cubicBezTo>
                    <a:pt x="1" y="499"/>
                    <a:pt x="146" y="643"/>
                    <a:pt x="320" y="643"/>
                  </a:cubicBezTo>
                  <a:lnTo>
                    <a:pt x="4486" y="643"/>
                  </a:lnTo>
                  <a:cubicBezTo>
                    <a:pt x="4659" y="643"/>
                    <a:pt x="4803" y="499"/>
                    <a:pt x="4803" y="326"/>
                  </a:cubicBezTo>
                  <a:cubicBezTo>
                    <a:pt x="4803" y="146"/>
                    <a:pt x="4659" y="0"/>
                    <a:pt x="44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6"/>
            <p:cNvSpPr/>
            <p:nvPr/>
          </p:nvSpPr>
          <p:spPr>
            <a:xfrm>
              <a:off x="6925300" y="3335700"/>
              <a:ext cx="200025" cy="16100"/>
            </a:xfrm>
            <a:custGeom>
              <a:avLst/>
              <a:gdLst/>
              <a:ahLst/>
              <a:cxnLst/>
              <a:rect l="l" t="t" r="r" b="b"/>
              <a:pathLst>
                <a:path w="8001" h="644" extrusionOk="0">
                  <a:moveTo>
                    <a:pt x="318" y="0"/>
                  </a:moveTo>
                  <a:cubicBezTo>
                    <a:pt x="144" y="0"/>
                    <a:pt x="1" y="146"/>
                    <a:pt x="1" y="326"/>
                  </a:cubicBezTo>
                  <a:cubicBezTo>
                    <a:pt x="1" y="499"/>
                    <a:pt x="144" y="643"/>
                    <a:pt x="318" y="643"/>
                  </a:cubicBezTo>
                  <a:lnTo>
                    <a:pt x="7683" y="643"/>
                  </a:lnTo>
                  <a:cubicBezTo>
                    <a:pt x="7856" y="643"/>
                    <a:pt x="8000" y="499"/>
                    <a:pt x="8000" y="326"/>
                  </a:cubicBezTo>
                  <a:cubicBezTo>
                    <a:pt x="8000" y="146"/>
                    <a:pt x="7856" y="0"/>
                    <a:pt x="76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6"/>
            <p:cNvSpPr/>
            <p:nvPr/>
          </p:nvSpPr>
          <p:spPr>
            <a:xfrm>
              <a:off x="6791850" y="3234625"/>
              <a:ext cx="205825" cy="16075"/>
            </a:xfrm>
            <a:custGeom>
              <a:avLst/>
              <a:gdLst/>
              <a:ahLst/>
              <a:cxnLst/>
              <a:rect l="l" t="t" r="r" b="b"/>
              <a:pathLst>
                <a:path w="8233" h="643" extrusionOk="0">
                  <a:moveTo>
                    <a:pt x="320" y="0"/>
                  </a:moveTo>
                  <a:cubicBezTo>
                    <a:pt x="146" y="0"/>
                    <a:pt x="1" y="144"/>
                    <a:pt x="1" y="317"/>
                  </a:cubicBezTo>
                  <a:cubicBezTo>
                    <a:pt x="1" y="499"/>
                    <a:pt x="146" y="643"/>
                    <a:pt x="320" y="643"/>
                  </a:cubicBezTo>
                  <a:lnTo>
                    <a:pt x="7916" y="643"/>
                  </a:lnTo>
                  <a:cubicBezTo>
                    <a:pt x="8089" y="643"/>
                    <a:pt x="8233" y="499"/>
                    <a:pt x="8233" y="317"/>
                  </a:cubicBezTo>
                  <a:cubicBezTo>
                    <a:pt x="8233" y="144"/>
                    <a:pt x="8089" y="0"/>
                    <a:pt x="7916"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6"/>
            <p:cNvSpPr/>
            <p:nvPr/>
          </p:nvSpPr>
          <p:spPr>
            <a:xfrm>
              <a:off x="7021700" y="3234625"/>
              <a:ext cx="413775" cy="16075"/>
            </a:xfrm>
            <a:custGeom>
              <a:avLst/>
              <a:gdLst/>
              <a:ahLst/>
              <a:cxnLst/>
              <a:rect l="l" t="t" r="r" b="b"/>
              <a:pathLst>
                <a:path w="16551" h="643" extrusionOk="0">
                  <a:moveTo>
                    <a:pt x="304" y="0"/>
                  </a:moveTo>
                  <a:cubicBezTo>
                    <a:pt x="137" y="0"/>
                    <a:pt x="1" y="137"/>
                    <a:pt x="1" y="303"/>
                  </a:cubicBezTo>
                  <a:lnTo>
                    <a:pt x="1" y="340"/>
                  </a:lnTo>
                  <a:cubicBezTo>
                    <a:pt x="1" y="506"/>
                    <a:pt x="137" y="643"/>
                    <a:pt x="304" y="643"/>
                  </a:cubicBezTo>
                  <a:lnTo>
                    <a:pt x="16248" y="643"/>
                  </a:lnTo>
                  <a:cubicBezTo>
                    <a:pt x="16421" y="643"/>
                    <a:pt x="16551" y="506"/>
                    <a:pt x="16551" y="340"/>
                  </a:cubicBezTo>
                  <a:lnTo>
                    <a:pt x="16551" y="303"/>
                  </a:lnTo>
                  <a:cubicBezTo>
                    <a:pt x="16551" y="137"/>
                    <a:pt x="16421" y="0"/>
                    <a:pt x="16248"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6"/>
            <p:cNvSpPr/>
            <p:nvPr/>
          </p:nvSpPr>
          <p:spPr>
            <a:xfrm>
              <a:off x="7268450" y="3386250"/>
              <a:ext cx="110500" cy="16100"/>
            </a:xfrm>
            <a:custGeom>
              <a:avLst/>
              <a:gdLst/>
              <a:ahLst/>
              <a:cxnLst/>
              <a:rect l="l" t="t" r="r" b="b"/>
              <a:pathLst>
                <a:path w="4420" h="644" extrusionOk="0">
                  <a:moveTo>
                    <a:pt x="326" y="1"/>
                  </a:moveTo>
                  <a:cubicBezTo>
                    <a:pt x="146" y="1"/>
                    <a:pt x="0" y="144"/>
                    <a:pt x="0" y="326"/>
                  </a:cubicBezTo>
                  <a:cubicBezTo>
                    <a:pt x="0" y="500"/>
                    <a:pt x="146" y="644"/>
                    <a:pt x="326" y="644"/>
                  </a:cubicBezTo>
                  <a:lnTo>
                    <a:pt x="4102" y="644"/>
                  </a:lnTo>
                  <a:cubicBezTo>
                    <a:pt x="4276" y="644"/>
                    <a:pt x="4419" y="500"/>
                    <a:pt x="4419" y="326"/>
                  </a:cubicBezTo>
                  <a:cubicBezTo>
                    <a:pt x="4419" y="144"/>
                    <a:pt x="4276" y="1"/>
                    <a:pt x="410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6"/>
            <p:cNvSpPr/>
            <p:nvPr/>
          </p:nvSpPr>
          <p:spPr>
            <a:xfrm>
              <a:off x="6791850" y="3386250"/>
              <a:ext cx="458600" cy="16100"/>
            </a:xfrm>
            <a:custGeom>
              <a:avLst/>
              <a:gdLst/>
              <a:ahLst/>
              <a:cxnLst/>
              <a:rect l="l" t="t" r="r" b="b"/>
              <a:pathLst>
                <a:path w="18344" h="644" extrusionOk="0">
                  <a:moveTo>
                    <a:pt x="320" y="1"/>
                  </a:moveTo>
                  <a:cubicBezTo>
                    <a:pt x="146" y="1"/>
                    <a:pt x="1" y="144"/>
                    <a:pt x="1" y="326"/>
                  </a:cubicBezTo>
                  <a:cubicBezTo>
                    <a:pt x="1" y="500"/>
                    <a:pt x="146" y="644"/>
                    <a:pt x="320" y="644"/>
                  </a:cubicBezTo>
                  <a:lnTo>
                    <a:pt x="18017" y="644"/>
                  </a:lnTo>
                  <a:cubicBezTo>
                    <a:pt x="18198" y="644"/>
                    <a:pt x="18343" y="500"/>
                    <a:pt x="18343" y="326"/>
                  </a:cubicBezTo>
                  <a:cubicBezTo>
                    <a:pt x="18343" y="144"/>
                    <a:pt x="18198" y="1"/>
                    <a:pt x="1801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6"/>
            <p:cNvSpPr/>
            <p:nvPr/>
          </p:nvSpPr>
          <p:spPr>
            <a:xfrm>
              <a:off x="6384600" y="3502875"/>
              <a:ext cx="1672950" cy="253825"/>
            </a:xfrm>
            <a:custGeom>
              <a:avLst/>
              <a:gdLst/>
              <a:ahLst/>
              <a:cxnLst/>
              <a:rect l="l" t="t" r="r" b="b"/>
              <a:pathLst>
                <a:path w="66918" h="10153" extrusionOk="0">
                  <a:moveTo>
                    <a:pt x="13034" y="1"/>
                  </a:moveTo>
                  <a:lnTo>
                    <a:pt x="0" y="10153"/>
                  </a:lnTo>
                  <a:lnTo>
                    <a:pt x="66918" y="10153"/>
                  </a:lnTo>
                  <a:lnTo>
                    <a:pt x="53884"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6"/>
            <p:cNvSpPr/>
            <p:nvPr/>
          </p:nvSpPr>
          <p:spPr>
            <a:xfrm>
              <a:off x="6759025" y="3510825"/>
              <a:ext cx="73500" cy="15925"/>
            </a:xfrm>
            <a:custGeom>
              <a:avLst/>
              <a:gdLst/>
              <a:ahLst/>
              <a:cxnLst/>
              <a:rect l="l" t="t" r="r" b="b"/>
              <a:pathLst>
                <a:path w="2940" h="637" extrusionOk="0">
                  <a:moveTo>
                    <a:pt x="816" y="0"/>
                  </a:moveTo>
                  <a:lnTo>
                    <a:pt x="0" y="636"/>
                  </a:lnTo>
                  <a:lnTo>
                    <a:pt x="2224" y="636"/>
                  </a:lnTo>
                  <a:lnTo>
                    <a:pt x="29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6"/>
            <p:cNvSpPr/>
            <p:nvPr/>
          </p:nvSpPr>
          <p:spPr>
            <a:xfrm>
              <a:off x="6721275" y="3537725"/>
              <a:ext cx="82350" cy="18600"/>
            </a:xfrm>
            <a:custGeom>
              <a:avLst/>
              <a:gdLst/>
              <a:ahLst/>
              <a:cxnLst/>
              <a:rect l="l" t="t" r="r" b="b"/>
              <a:pathLst>
                <a:path w="3294" h="744" extrusionOk="0">
                  <a:moveTo>
                    <a:pt x="947" y="0"/>
                  </a:moveTo>
                  <a:lnTo>
                    <a:pt x="1" y="744"/>
                  </a:lnTo>
                  <a:lnTo>
                    <a:pt x="2463" y="744"/>
                  </a:lnTo>
                  <a:lnTo>
                    <a:pt x="329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6"/>
            <p:cNvSpPr/>
            <p:nvPr/>
          </p:nvSpPr>
          <p:spPr>
            <a:xfrm>
              <a:off x="6815175" y="3537725"/>
              <a:ext cx="77825" cy="18600"/>
            </a:xfrm>
            <a:custGeom>
              <a:avLst/>
              <a:gdLst/>
              <a:ahLst/>
              <a:cxnLst/>
              <a:rect l="l" t="t" r="r" b="b"/>
              <a:pathLst>
                <a:path w="3113" h="744" extrusionOk="0">
                  <a:moveTo>
                    <a:pt x="766" y="0"/>
                  </a:moveTo>
                  <a:lnTo>
                    <a:pt x="0" y="744"/>
                  </a:lnTo>
                  <a:lnTo>
                    <a:pt x="2463" y="744"/>
                  </a:lnTo>
                  <a:lnTo>
                    <a:pt x="311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6"/>
            <p:cNvSpPr/>
            <p:nvPr/>
          </p:nvSpPr>
          <p:spPr>
            <a:xfrm>
              <a:off x="6908850" y="3537725"/>
              <a:ext cx="73500" cy="18600"/>
            </a:xfrm>
            <a:custGeom>
              <a:avLst/>
              <a:gdLst/>
              <a:ahLst/>
              <a:cxnLst/>
              <a:rect l="l" t="t" r="r" b="b"/>
              <a:pathLst>
                <a:path w="2940" h="744" extrusionOk="0">
                  <a:moveTo>
                    <a:pt x="593" y="0"/>
                  </a:moveTo>
                  <a:lnTo>
                    <a:pt x="0" y="744"/>
                  </a:lnTo>
                  <a:lnTo>
                    <a:pt x="2463" y="744"/>
                  </a:lnTo>
                  <a:lnTo>
                    <a:pt x="29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6"/>
            <p:cNvSpPr/>
            <p:nvPr/>
          </p:nvSpPr>
          <p:spPr>
            <a:xfrm>
              <a:off x="7002725" y="3537725"/>
              <a:ext cx="69000" cy="18600"/>
            </a:xfrm>
            <a:custGeom>
              <a:avLst/>
              <a:gdLst/>
              <a:ahLst/>
              <a:cxnLst/>
              <a:rect l="l" t="t" r="r" b="b"/>
              <a:pathLst>
                <a:path w="2760" h="744" extrusionOk="0">
                  <a:moveTo>
                    <a:pt x="413" y="0"/>
                  </a:moveTo>
                  <a:lnTo>
                    <a:pt x="0" y="744"/>
                  </a:lnTo>
                  <a:lnTo>
                    <a:pt x="2463" y="744"/>
                  </a:lnTo>
                  <a:lnTo>
                    <a:pt x="275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6"/>
            <p:cNvSpPr/>
            <p:nvPr/>
          </p:nvSpPr>
          <p:spPr>
            <a:xfrm>
              <a:off x="7096450" y="3537725"/>
              <a:ext cx="64600" cy="18600"/>
            </a:xfrm>
            <a:custGeom>
              <a:avLst/>
              <a:gdLst/>
              <a:ahLst/>
              <a:cxnLst/>
              <a:rect l="l" t="t" r="r" b="b"/>
              <a:pathLst>
                <a:path w="2584" h="744" extrusionOk="0">
                  <a:moveTo>
                    <a:pt x="237" y="0"/>
                  </a:moveTo>
                  <a:lnTo>
                    <a:pt x="0" y="744"/>
                  </a:lnTo>
                  <a:lnTo>
                    <a:pt x="2461" y="744"/>
                  </a:lnTo>
                  <a:lnTo>
                    <a:pt x="258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6"/>
            <p:cNvSpPr/>
            <p:nvPr/>
          </p:nvSpPr>
          <p:spPr>
            <a:xfrm>
              <a:off x="7190275" y="3537725"/>
              <a:ext cx="61600" cy="18600"/>
            </a:xfrm>
            <a:custGeom>
              <a:avLst/>
              <a:gdLst/>
              <a:ahLst/>
              <a:cxnLst/>
              <a:rect l="l" t="t" r="r" b="b"/>
              <a:pathLst>
                <a:path w="2464" h="744" extrusionOk="0">
                  <a:moveTo>
                    <a:pt x="60" y="0"/>
                  </a:moveTo>
                  <a:lnTo>
                    <a:pt x="1" y="744"/>
                  </a:lnTo>
                  <a:lnTo>
                    <a:pt x="2463" y="744"/>
                  </a:lnTo>
                  <a:lnTo>
                    <a:pt x="2406"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6"/>
            <p:cNvSpPr/>
            <p:nvPr/>
          </p:nvSpPr>
          <p:spPr>
            <a:xfrm>
              <a:off x="7281100" y="3537725"/>
              <a:ext cx="64475" cy="18600"/>
            </a:xfrm>
            <a:custGeom>
              <a:avLst/>
              <a:gdLst/>
              <a:ahLst/>
              <a:cxnLst/>
              <a:rect l="l" t="t" r="r" b="b"/>
              <a:pathLst>
                <a:path w="2579" h="744" extrusionOk="0">
                  <a:moveTo>
                    <a:pt x="0" y="0"/>
                  </a:moveTo>
                  <a:lnTo>
                    <a:pt x="123" y="744"/>
                  </a:lnTo>
                  <a:lnTo>
                    <a:pt x="2579"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6"/>
            <p:cNvSpPr/>
            <p:nvPr/>
          </p:nvSpPr>
          <p:spPr>
            <a:xfrm>
              <a:off x="7370475" y="3537725"/>
              <a:ext cx="68950" cy="18600"/>
            </a:xfrm>
            <a:custGeom>
              <a:avLst/>
              <a:gdLst/>
              <a:ahLst/>
              <a:cxnLst/>
              <a:rect l="l" t="t" r="r" b="b"/>
              <a:pathLst>
                <a:path w="2758" h="744" extrusionOk="0">
                  <a:moveTo>
                    <a:pt x="0" y="0"/>
                  </a:moveTo>
                  <a:lnTo>
                    <a:pt x="295" y="744"/>
                  </a:lnTo>
                  <a:lnTo>
                    <a:pt x="2758"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6"/>
            <p:cNvSpPr/>
            <p:nvPr/>
          </p:nvSpPr>
          <p:spPr>
            <a:xfrm>
              <a:off x="7459800" y="3537725"/>
              <a:ext cx="73525" cy="18600"/>
            </a:xfrm>
            <a:custGeom>
              <a:avLst/>
              <a:gdLst/>
              <a:ahLst/>
              <a:cxnLst/>
              <a:rect l="l" t="t" r="r" b="b"/>
              <a:pathLst>
                <a:path w="2941" h="744" extrusionOk="0">
                  <a:moveTo>
                    <a:pt x="1" y="0"/>
                  </a:moveTo>
                  <a:lnTo>
                    <a:pt x="478" y="744"/>
                  </a:lnTo>
                  <a:lnTo>
                    <a:pt x="2940"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6"/>
            <p:cNvSpPr/>
            <p:nvPr/>
          </p:nvSpPr>
          <p:spPr>
            <a:xfrm>
              <a:off x="7549200" y="3537725"/>
              <a:ext cx="77775" cy="18600"/>
            </a:xfrm>
            <a:custGeom>
              <a:avLst/>
              <a:gdLst/>
              <a:ahLst/>
              <a:cxnLst/>
              <a:rect l="l" t="t" r="r" b="b"/>
              <a:pathLst>
                <a:path w="3111" h="744" extrusionOk="0">
                  <a:moveTo>
                    <a:pt x="0" y="0"/>
                  </a:moveTo>
                  <a:lnTo>
                    <a:pt x="650" y="744"/>
                  </a:lnTo>
                  <a:lnTo>
                    <a:pt x="3111"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6"/>
            <p:cNvSpPr/>
            <p:nvPr/>
          </p:nvSpPr>
          <p:spPr>
            <a:xfrm>
              <a:off x="7638525" y="3537725"/>
              <a:ext cx="82350" cy="18600"/>
            </a:xfrm>
            <a:custGeom>
              <a:avLst/>
              <a:gdLst/>
              <a:ahLst/>
              <a:cxnLst/>
              <a:rect l="l" t="t" r="r" b="b"/>
              <a:pathLst>
                <a:path w="3294" h="744" extrusionOk="0">
                  <a:moveTo>
                    <a:pt x="1" y="0"/>
                  </a:moveTo>
                  <a:lnTo>
                    <a:pt x="831" y="744"/>
                  </a:lnTo>
                  <a:lnTo>
                    <a:pt x="3293"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6"/>
            <p:cNvSpPr/>
            <p:nvPr/>
          </p:nvSpPr>
          <p:spPr>
            <a:xfrm>
              <a:off x="6681775" y="3565700"/>
              <a:ext cx="90450" cy="21700"/>
            </a:xfrm>
            <a:custGeom>
              <a:avLst/>
              <a:gdLst/>
              <a:ahLst/>
              <a:cxnLst/>
              <a:rect l="l" t="t" r="r" b="b"/>
              <a:pathLst>
                <a:path w="3618" h="868" extrusionOk="0">
                  <a:moveTo>
                    <a:pt x="1097" y="1"/>
                  </a:moveTo>
                  <a:lnTo>
                    <a:pt x="0" y="867"/>
                  </a:lnTo>
                  <a:lnTo>
                    <a:pt x="2657" y="867"/>
                  </a:lnTo>
                  <a:lnTo>
                    <a:pt x="361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6"/>
            <p:cNvSpPr/>
            <p:nvPr/>
          </p:nvSpPr>
          <p:spPr>
            <a:xfrm>
              <a:off x="6783025" y="3565700"/>
              <a:ext cx="85425" cy="21700"/>
            </a:xfrm>
            <a:custGeom>
              <a:avLst/>
              <a:gdLst/>
              <a:ahLst/>
              <a:cxnLst/>
              <a:rect l="l" t="t" r="r" b="b"/>
              <a:pathLst>
                <a:path w="3417" h="868" extrusionOk="0">
                  <a:moveTo>
                    <a:pt x="889" y="1"/>
                  </a:moveTo>
                  <a:lnTo>
                    <a:pt x="0" y="867"/>
                  </a:lnTo>
                  <a:lnTo>
                    <a:pt x="2659" y="867"/>
                  </a:lnTo>
                  <a:lnTo>
                    <a:pt x="3416"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6"/>
            <p:cNvSpPr/>
            <p:nvPr/>
          </p:nvSpPr>
          <p:spPr>
            <a:xfrm>
              <a:off x="6884325" y="3565700"/>
              <a:ext cx="80175" cy="21700"/>
            </a:xfrm>
            <a:custGeom>
              <a:avLst/>
              <a:gdLst/>
              <a:ahLst/>
              <a:cxnLst/>
              <a:rect l="l" t="t" r="r" b="b"/>
              <a:pathLst>
                <a:path w="3207" h="868" extrusionOk="0">
                  <a:moveTo>
                    <a:pt x="678" y="1"/>
                  </a:moveTo>
                  <a:lnTo>
                    <a:pt x="0" y="867"/>
                  </a:lnTo>
                  <a:lnTo>
                    <a:pt x="2650" y="867"/>
                  </a:lnTo>
                  <a:lnTo>
                    <a:pt x="3206"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6"/>
            <p:cNvSpPr/>
            <p:nvPr/>
          </p:nvSpPr>
          <p:spPr>
            <a:xfrm>
              <a:off x="6985400" y="3565700"/>
              <a:ext cx="75100" cy="21700"/>
            </a:xfrm>
            <a:custGeom>
              <a:avLst/>
              <a:gdLst/>
              <a:ahLst/>
              <a:cxnLst/>
              <a:rect l="l" t="t" r="r" b="b"/>
              <a:pathLst>
                <a:path w="3004" h="868" extrusionOk="0">
                  <a:moveTo>
                    <a:pt x="484" y="1"/>
                  </a:moveTo>
                  <a:lnTo>
                    <a:pt x="0" y="867"/>
                  </a:lnTo>
                  <a:lnTo>
                    <a:pt x="2657" y="867"/>
                  </a:lnTo>
                  <a:lnTo>
                    <a:pt x="3004"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6"/>
            <p:cNvSpPr/>
            <p:nvPr/>
          </p:nvSpPr>
          <p:spPr>
            <a:xfrm>
              <a:off x="7086700" y="3565700"/>
              <a:ext cx="69850" cy="21700"/>
            </a:xfrm>
            <a:custGeom>
              <a:avLst/>
              <a:gdLst/>
              <a:ahLst/>
              <a:cxnLst/>
              <a:rect l="l" t="t" r="r" b="b"/>
              <a:pathLst>
                <a:path w="2794" h="868" extrusionOk="0">
                  <a:moveTo>
                    <a:pt x="274" y="1"/>
                  </a:moveTo>
                  <a:lnTo>
                    <a:pt x="0" y="867"/>
                  </a:lnTo>
                  <a:lnTo>
                    <a:pt x="2657" y="867"/>
                  </a:lnTo>
                  <a:lnTo>
                    <a:pt x="2794"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6"/>
            <p:cNvSpPr/>
            <p:nvPr/>
          </p:nvSpPr>
          <p:spPr>
            <a:xfrm>
              <a:off x="7187775" y="3565700"/>
              <a:ext cx="66425" cy="21700"/>
            </a:xfrm>
            <a:custGeom>
              <a:avLst/>
              <a:gdLst/>
              <a:ahLst/>
              <a:cxnLst/>
              <a:rect l="l" t="t" r="r" b="b"/>
              <a:pathLst>
                <a:path w="2657" h="868" extrusionOk="0">
                  <a:moveTo>
                    <a:pt x="73" y="1"/>
                  </a:moveTo>
                  <a:lnTo>
                    <a:pt x="0" y="867"/>
                  </a:lnTo>
                  <a:lnTo>
                    <a:pt x="2657" y="867"/>
                  </a:lnTo>
                  <a:lnTo>
                    <a:pt x="2593"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 name="Google Shape;457;p26"/>
            <p:cNvSpPr/>
            <p:nvPr/>
          </p:nvSpPr>
          <p:spPr>
            <a:xfrm>
              <a:off x="7285600" y="3565700"/>
              <a:ext cx="69900" cy="21700"/>
            </a:xfrm>
            <a:custGeom>
              <a:avLst/>
              <a:gdLst/>
              <a:ahLst/>
              <a:cxnLst/>
              <a:rect l="l" t="t" r="r" b="b"/>
              <a:pathLst>
                <a:path w="2796" h="868" extrusionOk="0">
                  <a:moveTo>
                    <a:pt x="0" y="1"/>
                  </a:moveTo>
                  <a:lnTo>
                    <a:pt x="137" y="867"/>
                  </a:lnTo>
                  <a:lnTo>
                    <a:pt x="2796"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6"/>
            <p:cNvSpPr/>
            <p:nvPr/>
          </p:nvSpPr>
          <p:spPr>
            <a:xfrm>
              <a:off x="7381650" y="3565700"/>
              <a:ext cx="75100" cy="21700"/>
            </a:xfrm>
            <a:custGeom>
              <a:avLst/>
              <a:gdLst/>
              <a:ahLst/>
              <a:cxnLst/>
              <a:rect l="l" t="t" r="r" b="b"/>
              <a:pathLst>
                <a:path w="3004" h="868" extrusionOk="0">
                  <a:moveTo>
                    <a:pt x="1" y="1"/>
                  </a:moveTo>
                  <a:lnTo>
                    <a:pt x="347" y="867"/>
                  </a:lnTo>
                  <a:lnTo>
                    <a:pt x="3004"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6"/>
            <p:cNvSpPr/>
            <p:nvPr/>
          </p:nvSpPr>
          <p:spPr>
            <a:xfrm>
              <a:off x="7477700" y="3565700"/>
              <a:ext cx="80175" cy="21700"/>
            </a:xfrm>
            <a:custGeom>
              <a:avLst/>
              <a:gdLst/>
              <a:ahLst/>
              <a:cxnLst/>
              <a:rect l="l" t="t" r="r" b="b"/>
              <a:pathLst>
                <a:path w="3207" h="868" extrusionOk="0">
                  <a:moveTo>
                    <a:pt x="1" y="1"/>
                  </a:moveTo>
                  <a:lnTo>
                    <a:pt x="548" y="867"/>
                  </a:lnTo>
                  <a:lnTo>
                    <a:pt x="3207"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6"/>
            <p:cNvSpPr/>
            <p:nvPr/>
          </p:nvSpPr>
          <p:spPr>
            <a:xfrm>
              <a:off x="7573725" y="3565700"/>
              <a:ext cx="85400" cy="21700"/>
            </a:xfrm>
            <a:custGeom>
              <a:avLst/>
              <a:gdLst/>
              <a:ahLst/>
              <a:cxnLst/>
              <a:rect l="l" t="t" r="r" b="b"/>
              <a:pathLst>
                <a:path w="3416" h="868" extrusionOk="0">
                  <a:moveTo>
                    <a:pt x="0" y="1"/>
                  </a:moveTo>
                  <a:lnTo>
                    <a:pt x="759" y="867"/>
                  </a:lnTo>
                  <a:lnTo>
                    <a:pt x="3416" y="867"/>
                  </a:lnTo>
                  <a:lnTo>
                    <a:pt x="2529"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6"/>
            <p:cNvSpPr/>
            <p:nvPr/>
          </p:nvSpPr>
          <p:spPr>
            <a:xfrm>
              <a:off x="7669775" y="3565700"/>
              <a:ext cx="90650" cy="21700"/>
            </a:xfrm>
            <a:custGeom>
              <a:avLst/>
              <a:gdLst/>
              <a:ahLst/>
              <a:cxnLst/>
              <a:rect l="l" t="t" r="r" b="b"/>
              <a:pathLst>
                <a:path w="3626" h="868" extrusionOk="0">
                  <a:moveTo>
                    <a:pt x="0" y="1"/>
                  </a:moveTo>
                  <a:lnTo>
                    <a:pt x="967" y="867"/>
                  </a:lnTo>
                  <a:lnTo>
                    <a:pt x="3626" y="867"/>
                  </a:lnTo>
                  <a:lnTo>
                    <a:pt x="252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6"/>
            <p:cNvSpPr/>
            <p:nvPr/>
          </p:nvSpPr>
          <p:spPr>
            <a:xfrm>
              <a:off x="6633025" y="3600200"/>
              <a:ext cx="100925" cy="25450"/>
            </a:xfrm>
            <a:custGeom>
              <a:avLst/>
              <a:gdLst/>
              <a:ahLst/>
              <a:cxnLst/>
              <a:rect l="l" t="t" r="r" b="b"/>
              <a:pathLst>
                <a:path w="4037" h="1018" extrusionOk="0">
                  <a:moveTo>
                    <a:pt x="1300" y="0"/>
                  </a:moveTo>
                  <a:lnTo>
                    <a:pt x="1" y="1018"/>
                  </a:lnTo>
                  <a:lnTo>
                    <a:pt x="2896" y="1018"/>
                  </a:lnTo>
                  <a:lnTo>
                    <a:pt x="403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6"/>
            <p:cNvSpPr/>
            <p:nvPr/>
          </p:nvSpPr>
          <p:spPr>
            <a:xfrm>
              <a:off x="6743325" y="3600200"/>
              <a:ext cx="94950" cy="25450"/>
            </a:xfrm>
            <a:custGeom>
              <a:avLst/>
              <a:gdLst/>
              <a:ahLst/>
              <a:cxnLst/>
              <a:rect l="l" t="t" r="r" b="b"/>
              <a:pathLst>
                <a:path w="3798" h="1018" extrusionOk="0">
                  <a:moveTo>
                    <a:pt x="1061" y="0"/>
                  </a:moveTo>
                  <a:lnTo>
                    <a:pt x="1" y="1018"/>
                  </a:lnTo>
                  <a:lnTo>
                    <a:pt x="2904" y="1018"/>
                  </a:lnTo>
                  <a:lnTo>
                    <a:pt x="3798"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6"/>
            <p:cNvSpPr/>
            <p:nvPr/>
          </p:nvSpPr>
          <p:spPr>
            <a:xfrm>
              <a:off x="6853825" y="3600200"/>
              <a:ext cx="622425" cy="25450"/>
            </a:xfrm>
            <a:custGeom>
              <a:avLst/>
              <a:gdLst/>
              <a:ahLst/>
              <a:cxnLst/>
              <a:rect l="l" t="t" r="r" b="b"/>
              <a:pathLst>
                <a:path w="24897" h="1018" extrusionOk="0">
                  <a:moveTo>
                    <a:pt x="808" y="0"/>
                  </a:moveTo>
                  <a:lnTo>
                    <a:pt x="0" y="1018"/>
                  </a:lnTo>
                  <a:lnTo>
                    <a:pt x="24897" y="1018"/>
                  </a:lnTo>
                  <a:lnTo>
                    <a:pt x="2433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6"/>
            <p:cNvSpPr/>
            <p:nvPr/>
          </p:nvSpPr>
          <p:spPr>
            <a:xfrm>
              <a:off x="7499725" y="3600200"/>
              <a:ext cx="88650" cy="25450"/>
            </a:xfrm>
            <a:custGeom>
              <a:avLst/>
              <a:gdLst/>
              <a:ahLst/>
              <a:cxnLst/>
              <a:rect l="l" t="t" r="r" b="b"/>
              <a:pathLst>
                <a:path w="3546" h="1018" extrusionOk="0">
                  <a:moveTo>
                    <a:pt x="0" y="0"/>
                  </a:moveTo>
                  <a:lnTo>
                    <a:pt x="650" y="1018"/>
                  </a:lnTo>
                  <a:lnTo>
                    <a:pt x="3546" y="1018"/>
                  </a:lnTo>
                  <a:lnTo>
                    <a:pt x="2736"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6"/>
            <p:cNvSpPr/>
            <p:nvPr/>
          </p:nvSpPr>
          <p:spPr>
            <a:xfrm>
              <a:off x="7603875" y="3600200"/>
              <a:ext cx="94825" cy="25450"/>
            </a:xfrm>
            <a:custGeom>
              <a:avLst/>
              <a:gdLst/>
              <a:ahLst/>
              <a:cxnLst/>
              <a:rect l="l" t="t" r="r" b="b"/>
              <a:pathLst>
                <a:path w="3793" h="1018" extrusionOk="0">
                  <a:moveTo>
                    <a:pt x="0" y="0"/>
                  </a:moveTo>
                  <a:lnTo>
                    <a:pt x="896" y="1018"/>
                  </a:lnTo>
                  <a:lnTo>
                    <a:pt x="3792" y="1018"/>
                  </a:lnTo>
                  <a:lnTo>
                    <a:pt x="273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6"/>
            <p:cNvSpPr/>
            <p:nvPr/>
          </p:nvSpPr>
          <p:spPr>
            <a:xfrm>
              <a:off x="7708200" y="3600200"/>
              <a:ext cx="100975" cy="25450"/>
            </a:xfrm>
            <a:custGeom>
              <a:avLst/>
              <a:gdLst/>
              <a:ahLst/>
              <a:cxnLst/>
              <a:rect l="l" t="t" r="r" b="b"/>
              <a:pathLst>
                <a:path w="4039" h="1018" extrusionOk="0">
                  <a:moveTo>
                    <a:pt x="0" y="0"/>
                  </a:moveTo>
                  <a:lnTo>
                    <a:pt x="1142" y="1018"/>
                  </a:lnTo>
                  <a:lnTo>
                    <a:pt x="4038" y="1018"/>
                  </a:lnTo>
                  <a:lnTo>
                    <a:pt x="27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6"/>
            <p:cNvSpPr/>
            <p:nvPr/>
          </p:nvSpPr>
          <p:spPr>
            <a:xfrm>
              <a:off x="6871500" y="3510825"/>
              <a:ext cx="68600" cy="15925"/>
            </a:xfrm>
            <a:custGeom>
              <a:avLst/>
              <a:gdLst/>
              <a:ahLst/>
              <a:cxnLst/>
              <a:rect l="l" t="t" r="r" b="b"/>
              <a:pathLst>
                <a:path w="2744" h="637" extrusionOk="0">
                  <a:moveTo>
                    <a:pt x="621" y="0"/>
                  </a:moveTo>
                  <a:lnTo>
                    <a:pt x="0" y="636"/>
                  </a:lnTo>
                  <a:lnTo>
                    <a:pt x="2224" y="636"/>
                  </a:lnTo>
                  <a:lnTo>
                    <a:pt x="274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6"/>
            <p:cNvSpPr/>
            <p:nvPr/>
          </p:nvSpPr>
          <p:spPr>
            <a:xfrm>
              <a:off x="6950900" y="3510825"/>
              <a:ext cx="65200" cy="15925"/>
            </a:xfrm>
            <a:custGeom>
              <a:avLst/>
              <a:gdLst/>
              <a:ahLst/>
              <a:cxnLst/>
              <a:rect l="l" t="t" r="r" b="b"/>
              <a:pathLst>
                <a:path w="2608" h="637" extrusionOk="0">
                  <a:moveTo>
                    <a:pt x="477" y="0"/>
                  </a:moveTo>
                  <a:lnTo>
                    <a:pt x="1" y="636"/>
                  </a:lnTo>
                  <a:lnTo>
                    <a:pt x="2226" y="636"/>
                  </a:lnTo>
                  <a:lnTo>
                    <a:pt x="260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6"/>
            <p:cNvSpPr/>
            <p:nvPr/>
          </p:nvSpPr>
          <p:spPr>
            <a:xfrm>
              <a:off x="7030375" y="3510825"/>
              <a:ext cx="61550" cy="15925"/>
            </a:xfrm>
            <a:custGeom>
              <a:avLst/>
              <a:gdLst/>
              <a:ahLst/>
              <a:cxnLst/>
              <a:rect l="l" t="t" r="r" b="b"/>
              <a:pathLst>
                <a:path w="2462" h="637" extrusionOk="0">
                  <a:moveTo>
                    <a:pt x="338" y="0"/>
                  </a:moveTo>
                  <a:lnTo>
                    <a:pt x="0" y="636"/>
                  </a:lnTo>
                  <a:lnTo>
                    <a:pt x="2224" y="636"/>
                  </a:lnTo>
                  <a:lnTo>
                    <a:pt x="2461"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6"/>
            <p:cNvSpPr/>
            <p:nvPr/>
          </p:nvSpPr>
          <p:spPr>
            <a:xfrm>
              <a:off x="7109775" y="3510825"/>
              <a:ext cx="58175" cy="15925"/>
            </a:xfrm>
            <a:custGeom>
              <a:avLst/>
              <a:gdLst/>
              <a:ahLst/>
              <a:cxnLst/>
              <a:rect l="l" t="t" r="r" b="b"/>
              <a:pathLst>
                <a:path w="2327" h="637" extrusionOk="0">
                  <a:moveTo>
                    <a:pt x="204" y="0"/>
                  </a:moveTo>
                  <a:lnTo>
                    <a:pt x="1" y="636"/>
                  </a:lnTo>
                  <a:lnTo>
                    <a:pt x="2224" y="636"/>
                  </a:lnTo>
                  <a:lnTo>
                    <a:pt x="232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6"/>
            <p:cNvSpPr/>
            <p:nvPr/>
          </p:nvSpPr>
          <p:spPr>
            <a:xfrm>
              <a:off x="7189200" y="3510825"/>
              <a:ext cx="55650" cy="15925"/>
            </a:xfrm>
            <a:custGeom>
              <a:avLst/>
              <a:gdLst/>
              <a:ahLst/>
              <a:cxnLst/>
              <a:rect l="l" t="t" r="r" b="b"/>
              <a:pathLst>
                <a:path w="2226" h="637" extrusionOk="0">
                  <a:moveTo>
                    <a:pt x="59" y="0"/>
                  </a:moveTo>
                  <a:lnTo>
                    <a:pt x="0" y="636"/>
                  </a:lnTo>
                  <a:lnTo>
                    <a:pt x="2226" y="636"/>
                  </a:lnTo>
                  <a:lnTo>
                    <a:pt x="218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6"/>
            <p:cNvSpPr/>
            <p:nvPr/>
          </p:nvSpPr>
          <p:spPr>
            <a:xfrm>
              <a:off x="7266675" y="3510825"/>
              <a:ext cx="57600" cy="15925"/>
            </a:xfrm>
            <a:custGeom>
              <a:avLst/>
              <a:gdLst/>
              <a:ahLst/>
              <a:cxnLst/>
              <a:rect l="l" t="t" r="r" b="b"/>
              <a:pathLst>
                <a:path w="2304" h="637" extrusionOk="0">
                  <a:moveTo>
                    <a:pt x="0" y="0"/>
                  </a:moveTo>
                  <a:lnTo>
                    <a:pt x="80" y="636"/>
                  </a:lnTo>
                  <a:lnTo>
                    <a:pt x="2303"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6"/>
            <p:cNvSpPr/>
            <p:nvPr/>
          </p:nvSpPr>
          <p:spPr>
            <a:xfrm>
              <a:off x="7345175" y="3510825"/>
              <a:ext cx="61250" cy="15925"/>
            </a:xfrm>
            <a:custGeom>
              <a:avLst/>
              <a:gdLst/>
              <a:ahLst/>
              <a:cxnLst/>
              <a:rect l="l" t="t" r="r" b="b"/>
              <a:pathLst>
                <a:path w="2450" h="637" extrusionOk="0">
                  <a:moveTo>
                    <a:pt x="0" y="0"/>
                  </a:moveTo>
                  <a:lnTo>
                    <a:pt x="224" y="636"/>
                  </a:lnTo>
                  <a:lnTo>
                    <a:pt x="2449"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6"/>
            <p:cNvSpPr/>
            <p:nvPr/>
          </p:nvSpPr>
          <p:spPr>
            <a:xfrm>
              <a:off x="7465400" y="3510825"/>
              <a:ext cx="66825" cy="15925"/>
            </a:xfrm>
            <a:custGeom>
              <a:avLst/>
              <a:gdLst/>
              <a:ahLst/>
              <a:cxnLst/>
              <a:rect l="l" t="t" r="r" b="b"/>
              <a:pathLst>
                <a:path w="2673" h="637" extrusionOk="0">
                  <a:moveTo>
                    <a:pt x="0" y="0"/>
                  </a:moveTo>
                  <a:lnTo>
                    <a:pt x="449" y="636"/>
                  </a:lnTo>
                  <a:lnTo>
                    <a:pt x="2673"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6"/>
            <p:cNvSpPr/>
            <p:nvPr/>
          </p:nvSpPr>
          <p:spPr>
            <a:xfrm>
              <a:off x="7537450" y="3510825"/>
              <a:ext cx="70250" cy="15925"/>
            </a:xfrm>
            <a:custGeom>
              <a:avLst/>
              <a:gdLst/>
              <a:ahLst/>
              <a:cxnLst/>
              <a:rect l="l" t="t" r="r" b="b"/>
              <a:pathLst>
                <a:path w="2810" h="637" extrusionOk="0">
                  <a:moveTo>
                    <a:pt x="1" y="0"/>
                  </a:moveTo>
                  <a:lnTo>
                    <a:pt x="585" y="636"/>
                  </a:lnTo>
                  <a:lnTo>
                    <a:pt x="2810" y="636"/>
                  </a:lnTo>
                  <a:lnTo>
                    <a:pt x="2130"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6"/>
            <p:cNvSpPr/>
            <p:nvPr/>
          </p:nvSpPr>
          <p:spPr>
            <a:xfrm>
              <a:off x="7609625" y="3510825"/>
              <a:ext cx="73500" cy="15925"/>
            </a:xfrm>
            <a:custGeom>
              <a:avLst/>
              <a:gdLst/>
              <a:ahLst/>
              <a:cxnLst/>
              <a:rect l="l" t="t" r="r" b="b"/>
              <a:pathLst>
                <a:path w="2940" h="637" extrusionOk="0">
                  <a:moveTo>
                    <a:pt x="1" y="0"/>
                  </a:moveTo>
                  <a:lnTo>
                    <a:pt x="716" y="636"/>
                  </a:lnTo>
                  <a:lnTo>
                    <a:pt x="2940" y="636"/>
                  </a:lnTo>
                  <a:lnTo>
                    <a:pt x="212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6"/>
            <p:cNvSpPr/>
            <p:nvPr/>
          </p:nvSpPr>
          <p:spPr>
            <a:xfrm>
              <a:off x="7030375" y="3651275"/>
              <a:ext cx="381450" cy="70950"/>
            </a:xfrm>
            <a:custGeom>
              <a:avLst/>
              <a:gdLst/>
              <a:ahLst/>
              <a:cxnLst/>
              <a:rect l="l" t="t" r="r" b="b"/>
              <a:pathLst>
                <a:path w="15258" h="2838" extrusionOk="0">
                  <a:moveTo>
                    <a:pt x="1205" y="0"/>
                  </a:moveTo>
                  <a:lnTo>
                    <a:pt x="0" y="2837"/>
                  </a:lnTo>
                  <a:lnTo>
                    <a:pt x="15258" y="2837"/>
                  </a:lnTo>
                  <a:lnTo>
                    <a:pt x="14052"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6"/>
            <p:cNvSpPr/>
            <p:nvPr/>
          </p:nvSpPr>
          <p:spPr>
            <a:xfrm>
              <a:off x="6384600" y="3756675"/>
              <a:ext cx="1672950" cy="27850"/>
            </a:xfrm>
            <a:custGeom>
              <a:avLst/>
              <a:gdLst/>
              <a:ahLst/>
              <a:cxnLst/>
              <a:rect l="l" t="t" r="r" b="b"/>
              <a:pathLst>
                <a:path w="66918" h="1114" extrusionOk="0">
                  <a:moveTo>
                    <a:pt x="0" y="1"/>
                  </a:moveTo>
                  <a:lnTo>
                    <a:pt x="0" y="124"/>
                  </a:lnTo>
                  <a:cubicBezTo>
                    <a:pt x="0" y="673"/>
                    <a:pt x="449" y="1114"/>
                    <a:pt x="997" y="1114"/>
                  </a:cubicBezTo>
                  <a:lnTo>
                    <a:pt x="65921" y="1114"/>
                  </a:lnTo>
                  <a:cubicBezTo>
                    <a:pt x="66471" y="1114"/>
                    <a:pt x="66918" y="673"/>
                    <a:pt x="66918" y="124"/>
                  </a:cubicBezTo>
                  <a:lnTo>
                    <a:pt x="66918"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6"/>
            <p:cNvSpPr/>
            <p:nvPr/>
          </p:nvSpPr>
          <p:spPr>
            <a:xfrm>
              <a:off x="7012825" y="2590700"/>
              <a:ext cx="439600" cy="745025"/>
            </a:xfrm>
            <a:custGeom>
              <a:avLst/>
              <a:gdLst/>
              <a:ahLst/>
              <a:cxnLst/>
              <a:rect l="l" t="t" r="r" b="b"/>
              <a:pathLst>
                <a:path w="17584" h="29801" extrusionOk="0">
                  <a:moveTo>
                    <a:pt x="520" y="1"/>
                  </a:moveTo>
                  <a:cubicBezTo>
                    <a:pt x="233" y="1"/>
                    <a:pt x="0" y="238"/>
                    <a:pt x="0" y="528"/>
                  </a:cubicBezTo>
                  <a:lnTo>
                    <a:pt x="0" y="29280"/>
                  </a:lnTo>
                  <a:cubicBezTo>
                    <a:pt x="0" y="29570"/>
                    <a:pt x="233" y="29800"/>
                    <a:pt x="520" y="29800"/>
                  </a:cubicBezTo>
                  <a:lnTo>
                    <a:pt x="17064" y="29800"/>
                  </a:lnTo>
                  <a:cubicBezTo>
                    <a:pt x="17353" y="29800"/>
                    <a:pt x="17584" y="29570"/>
                    <a:pt x="17584" y="29280"/>
                  </a:cubicBezTo>
                  <a:lnTo>
                    <a:pt x="17584" y="528"/>
                  </a:lnTo>
                  <a:cubicBezTo>
                    <a:pt x="17584" y="238"/>
                    <a:pt x="17353" y="1"/>
                    <a:pt x="17064"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6"/>
            <p:cNvSpPr/>
            <p:nvPr/>
          </p:nvSpPr>
          <p:spPr>
            <a:xfrm>
              <a:off x="7029625" y="2619400"/>
              <a:ext cx="405850" cy="623175"/>
            </a:xfrm>
            <a:custGeom>
              <a:avLst/>
              <a:gdLst/>
              <a:ahLst/>
              <a:cxnLst/>
              <a:rect l="l" t="t" r="r" b="b"/>
              <a:pathLst>
                <a:path w="16234" h="24927" extrusionOk="0">
                  <a:moveTo>
                    <a:pt x="1" y="0"/>
                  </a:moveTo>
                  <a:lnTo>
                    <a:pt x="1" y="24926"/>
                  </a:lnTo>
                  <a:lnTo>
                    <a:pt x="16234" y="24926"/>
                  </a:lnTo>
                  <a:lnTo>
                    <a:pt x="1623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6"/>
            <p:cNvSpPr/>
            <p:nvPr/>
          </p:nvSpPr>
          <p:spPr>
            <a:xfrm>
              <a:off x="7207775" y="3265850"/>
              <a:ext cx="49675" cy="49500"/>
            </a:xfrm>
            <a:custGeom>
              <a:avLst/>
              <a:gdLst/>
              <a:ahLst/>
              <a:cxnLst/>
              <a:rect l="l" t="t" r="r" b="b"/>
              <a:pathLst>
                <a:path w="1987" h="1980" extrusionOk="0">
                  <a:moveTo>
                    <a:pt x="990" y="1"/>
                  </a:moveTo>
                  <a:cubicBezTo>
                    <a:pt x="450" y="1"/>
                    <a:pt x="1" y="441"/>
                    <a:pt x="1" y="990"/>
                  </a:cubicBezTo>
                  <a:cubicBezTo>
                    <a:pt x="1" y="1538"/>
                    <a:pt x="450" y="1980"/>
                    <a:pt x="990" y="1980"/>
                  </a:cubicBezTo>
                  <a:cubicBezTo>
                    <a:pt x="1540" y="1980"/>
                    <a:pt x="1987" y="1538"/>
                    <a:pt x="1987" y="990"/>
                  </a:cubicBezTo>
                  <a:cubicBezTo>
                    <a:pt x="1987" y="441"/>
                    <a:pt x="1540" y="1"/>
                    <a:pt x="99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6"/>
            <p:cNvSpPr/>
            <p:nvPr/>
          </p:nvSpPr>
          <p:spPr>
            <a:xfrm>
              <a:off x="6479400" y="2713275"/>
              <a:ext cx="285975" cy="285975"/>
            </a:xfrm>
            <a:custGeom>
              <a:avLst/>
              <a:gdLst/>
              <a:ahLst/>
              <a:cxnLst/>
              <a:rect l="l" t="t" r="r" b="b"/>
              <a:pathLst>
                <a:path w="11439" h="11439" extrusionOk="0">
                  <a:moveTo>
                    <a:pt x="2217" y="1"/>
                  </a:moveTo>
                  <a:cubicBezTo>
                    <a:pt x="990" y="1"/>
                    <a:pt x="0" y="997"/>
                    <a:pt x="0" y="2217"/>
                  </a:cubicBezTo>
                  <a:lnTo>
                    <a:pt x="0" y="9229"/>
                  </a:lnTo>
                  <a:cubicBezTo>
                    <a:pt x="0" y="10449"/>
                    <a:pt x="990" y="11439"/>
                    <a:pt x="2217" y="11439"/>
                  </a:cubicBezTo>
                  <a:lnTo>
                    <a:pt x="9222" y="11439"/>
                  </a:lnTo>
                  <a:cubicBezTo>
                    <a:pt x="10449" y="11439"/>
                    <a:pt x="11438" y="10449"/>
                    <a:pt x="11438" y="9229"/>
                  </a:cubicBezTo>
                  <a:lnTo>
                    <a:pt x="11438" y="2217"/>
                  </a:lnTo>
                  <a:cubicBezTo>
                    <a:pt x="11438" y="997"/>
                    <a:pt x="10449" y="1"/>
                    <a:pt x="9222"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6"/>
            <p:cNvSpPr/>
            <p:nvPr/>
          </p:nvSpPr>
          <p:spPr>
            <a:xfrm>
              <a:off x="6462400" y="2696475"/>
              <a:ext cx="319950" cy="319725"/>
            </a:xfrm>
            <a:custGeom>
              <a:avLst/>
              <a:gdLst/>
              <a:ahLst/>
              <a:cxnLst/>
              <a:rect l="l" t="t" r="r" b="b"/>
              <a:pathLst>
                <a:path w="12798" h="12789" fill="none" extrusionOk="0">
                  <a:moveTo>
                    <a:pt x="10319" y="12788"/>
                  </a:moveTo>
                  <a:lnTo>
                    <a:pt x="2477" y="12788"/>
                  </a:lnTo>
                  <a:cubicBezTo>
                    <a:pt x="1114" y="12788"/>
                    <a:pt x="1" y="11684"/>
                    <a:pt x="1" y="10312"/>
                  </a:cubicBezTo>
                  <a:lnTo>
                    <a:pt x="1" y="2477"/>
                  </a:lnTo>
                  <a:cubicBezTo>
                    <a:pt x="1" y="1106"/>
                    <a:pt x="1114" y="0"/>
                    <a:pt x="2477" y="0"/>
                  </a:cubicBezTo>
                  <a:lnTo>
                    <a:pt x="10319" y="0"/>
                  </a:lnTo>
                  <a:cubicBezTo>
                    <a:pt x="11685" y="0"/>
                    <a:pt x="12798" y="1106"/>
                    <a:pt x="12798" y="2477"/>
                  </a:cubicBezTo>
                  <a:lnTo>
                    <a:pt x="12798" y="10312"/>
                  </a:lnTo>
                  <a:cubicBezTo>
                    <a:pt x="12798" y="11684"/>
                    <a:pt x="11685" y="12788"/>
                    <a:pt x="10319" y="12788"/>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6"/>
            <p:cNvSpPr/>
            <p:nvPr/>
          </p:nvSpPr>
          <p:spPr>
            <a:xfrm>
              <a:off x="6519825" y="2819950"/>
              <a:ext cx="57975" cy="77325"/>
            </a:xfrm>
            <a:custGeom>
              <a:avLst/>
              <a:gdLst/>
              <a:ahLst/>
              <a:cxnLst/>
              <a:rect l="l" t="t" r="r" b="b"/>
              <a:pathLst>
                <a:path w="2319" h="3093" extrusionOk="0">
                  <a:moveTo>
                    <a:pt x="1033" y="579"/>
                  </a:moveTo>
                  <a:cubicBezTo>
                    <a:pt x="1293" y="579"/>
                    <a:pt x="1619" y="622"/>
                    <a:pt x="1619" y="940"/>
                  </a:cubicBezTo>
                  <a:cubicBezTo>
                    <a:pt x="1619" y="1229"/>
                    <a:pt x="1373" y="1316"/>
                    <a:pt x="1134" y="1316"/>
                  </a:cubicBezTo>
                  <a:lnTo>
                    <a:pt x="680" y="1316"/>
                  </a:lnTo>
                  <a:lnTo>
                    <a:pt x="680" y="579"/>
                  </a:lnTo>
                  <a:close/>
                  <a:moveTo>
                    <a:pt x="0" y="0"/>
                  </a:moveTo>
                  <a:lnTo>
                    <a:pt x="0" y="3092"/>
                  </a:lnTo>
                  <a:lnTo>
                    <a:pt x="680" y="3092"/>
                  </a:lnTo>
                  <a:lnTo>
                    <a:pt x="680" y="1886"/>
                  </a:lnTo>
                  <a:lnTo>
                    <a:pt x="1177" y="1886"/>
                  </a:lnTo>
                  <a:cubicBezTo>
                    <a:pt x="1827" y="1886"/>
                    <a:pt x="2319" y="1662"/>
                    <a:pt x="2319" y="940"/>
                  </a:cubicBezTo>
                  <a:cubicBezTo>
                    <a:pt x="2319" y="210"/>
                    <a:pt x="1792" y="0"/>
                    <a:pt x="1149"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6"/>
            <p:cNvSpPr/>
            <p:nvPr/>
          </p:nvSpPr>
          <p:spPr>
            <a:xfrm>
              <a:off x="6588625" y="2819950"/>
              <a:ext cx="67000" cy="77325"/>
            </a:xfrm>
            <a:custGeom>
              <a:avLst/>
              <a:gdLst/>
              <a:ahLst/>
              <a:cxnLst/>
              <a:rect l="l" t="t" r="r" b="b"/>
              <a:pathLst>
                <a:path w="2680" h="3093" extrusionOk="0">
                  <a:moveTo>
                    <a:pt x="0" y="0"/>
                  </a:moveTo>
                  <a:lnTo>
                    <a:pt x="0" y="3092"/>
                  </a:lnTo>
                  <a:lnTo>
                    <a:pt x="678" y="3092"/>
                  </a:lnTo>
                  <a:lnTo>
                    <a:pt x="678" y="1756"/>
                  </a:lnTo>
                  <a:lnTo>
                    <a:pt x="2000" y="1756"/>
                  </a:lnTo>
                  <a:lnTo>
                    <a:pt x="2000" y="3092"/>
                  </a:lnTo>
                  <a:lnTo>
                    <a:pt x="2679" y="3092"/>
                  </a:lnTo>
                  <a:lnTo>
                    <a:pt x="2679" y="0"/>
                  </a:lnTo>
                  <a:lnTo>
                    <a:pt x="2000" y="0"/>
                  </a:lnTo>
                  <a:lnTo>
                    <a:pt x="2000" y="1156"/>
                  </a:lnTo>
                  <a:lnTo>
                    <a:pt x="678" y="1156"/>
                  </a:lnTo>
                  <a:lnTo>
                    <a:pt x="67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6"/>
            <p:cNvSpPr/>
            <p:nvPr/>
          </p:nvSpPr>
          <p:spPr>
            <a:xfrm>
              <a:off x="6671275" y="2819950"/>
              <a:ext cx="58000" cy="77325"/>
            </a:xfrm>
            <a:custGeom>
              <a:avLst/>
              <a:gdLst/>
              <a:ahLst/>
              <a:cxnLst/>
              <a:rect l="l" t="t" r="r" b="b"/>
              <a:pathLst>
                <a:path w="2320" h="3093" extrusionOk="0">
                  <a:moveTo>
                    <a:pt x="1027" y="579"/>
                  </a:moveTo>
                  <a:cubicBezTo>
                    <a:pt x="1287" y="579"/>
                    <a:pt x="1611" y="622"/>
                    <a:pt x="1611" y="940"/>
                  </a:cubicBezTo>
                  <a:cubicBezTo>
                    <a:pt x="1611" y="1229"/>
                    <a:pt x="1373" y="1316"/>
                    <a:pt x="1134" y="1316"/>
                  </a:cubicBezTo>
                  <a:lnTo>
                    <a:pt x="680" y="1316"/>
                  </a:lnTo>
                  <a:lnTo>
                    <a:pt x="680" y="579"/>
                  </a:lnTo>
                  <a:close/>
                  <a:moveTo>
                    <a:pt x="1" y="0"/>
                  </a:moveTo>
                  <a:lnTo>
                    <a:pt x="1" y="3092"/>
                  </a:lnTo>
                  <a:lnTo>
                    <a:pt x="680" y="3092"/>
                  </a:lnTo>
                  <a:lnTo>
                    <a:pt x="680" y="1886"/>
                  </a:lnTo>
                  <a:lnTo>
                    <a:pt x="1178" y="1886"/>
                  </a:lnTo>
                  <a:cubicBezTo>
                    <a:pt x="1827" y="1886"/>
                    <a:pt x="2320" y="1662"/>
                    <a:pt x="2320" y="940"/>
                  </a:cubicBezTo>
                  <a:cubicBezTo>
                    <a:pt x="2320" y="210"/>
                    <a:pt x="1784" y="0"/>
                    <a:pt x="1141"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6"/>
            <p:cNvSpPr/>
            <p:nvPr/>
          </p:nvSpPr>
          <p:spPr>
            <a:xfrm>
              <a:off x="7650271" y="3082975"/>
              <a:ext cx="285975" cy="285975"/>
            </a:xfrm>
            <a:custGeom>
              <a:avLst/>
              <a:gdLst/>
              <a:ahLst/>
              <a:cxnLst/>
              <a:rect l="l" t="t" r="r" b="b"/>
              <a:pathLst>
                <a:path w="11439" h="11439" extrusionOk="0">
                  <a:moveTo>
                    <a:pt x="2210" y="0"/>
                  </a:moveTo>
                  <a:cubicBezTo>
                    <a:pt x="990" y="0"/>
                    <a:pt x="1" y="990"/>
                    <a:pt x="1" y="2217"/>
                  </a:cubicBezTo>
                  <a:lnTo>
                    <a:pt x="1" y="9221"/>
                  </a:lnTo>
                  <a:cubicBezTo>
                    <a:pt x="1" y="10448"/>
                    <a:pt x="990" y="11438"/>
                    <a:pt x="2210" y="11438"/>
                  </a:cubicBezTo>
                  <a:lnTo>
                    <a:pt x="9222" y="11438"/>
                  </a:lnTo>
                  <a:cubicBezTo>
                    <a:pt x="10442" y="11438"/>
                    <a:pt x="11439" y="10448"/>
                    <a:pt x="11439" y="9221"/>
                  </a:cubicBezTo>
                  <a:lnTo>
                    <a:pt x="11439" y="2217"/>
                  </a:lnTo>
                  <a:cubicBezTo>
                    <a:pt x="11439" y="990"/>
                    <a:pt x="10442" y="0"/>
                    <a:pt x="9222" y="0"/>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 name="Google Shape;489;p26"/>
            <p:cNvSpPr/>
            <p:nvPr/>
          </p:nvSpPr>
          <p:spPr>
            <a:xfrm>
              <a:off x="7629525" y="3074650"/>
              <a:ext cx="319725" cy="319950"/>
            </a:xfrm>
            <a:custGeom>
              <a:avLst/>
              <a:gdLst/>
              <a:ahLst/>
              <a:cxnLst/>
              <a:rect l="l" t="t" r="r" b="b"/>
              <a:pathLst>
                <a:path w="12789" h="12798" fill="none" extrusionOk="0">
                  <a:moveTo>
                    <a:pt x="10312" y="12797"/>
                  </a:moveTo>
                  <a:lnTo>
                    <a:pt x="2477" y="12797"/>
                  </a:lnTo>
                  <a:cubicBezTo>
                    <a:pt x="1104" y="12797"/>
                    <a:pt x="0" y="11685"/>
                    <a:pt x="0" y="10321"/>
                  </a:cubicBezTo>
                  <a:lnTo>
                    <a:pt x="0" y="2479"/>
                  </a:lnTo>
                  <a:cubicBezTo>
                    <a:pt x="0" y="1113"/>
                    <a:pt x="1104" y="1"/>
                    <a:pt x="2477" y="1"/>
                  </a:cubicBezTo>
                  <a:lnTo>
                    <a:pt x="10312" y="1"/>
                  </a:lnTo>
                  <a:cubicBezTo>
                    <a:pt x="11683" y="1"/>
                    <a:pt x="12788" y="1113"/>
                    <a:pt x="12788" y="2479"/>
                  </a:cubicBezTo>
                  <a:lnTo>
                    <a:pt x="12788" y="10321"/>
                  </a:lnTo>
                  <a:cubicBezTo>
                    <a:pt x="12788" y="11685"/>
                    <a:pt x="11683" y="12797"/>
                    <a:pt x="10312" y="12797"/>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6"/>
            <p:cNvSpPr/>
            <p:nvPr/>
          </p:nvSpPr>
          <p:spPr>
            <a:xfrm>
              <a:off x="7684750" y="3182625"/>
              <a:ext cx="72775" cy="84850"/>
            </a:xfrm>
            <a:custGeom>
              <a:avLst/>
              <a:gdLst/>
              <a:ahLst/>
              <a:cxnLst/>
              <a:rect l="l" t="t" r="r" b="b"/>
              <a:pathLst>
                <a:path w="2911" h="3394" extrusionOk="0">
                  <a:moveTo>
                    <a:pt x="1741" y="0"/>
                  </a:moveTo>
                  <a:cubicBezTo>
                    <a:pt x="737" y="0"/>
                    <a:pt x="1" y="664"/>
                    <a:pt x="1" y="1697"/>
                  </a:cubicBezTo>
                  <a:cubicBezTo>
                    <a:pt x="1" y="2730"/>
                    <a:pt x="737" y="3394"/>
                    <a:pt x="1741" y="3394"/>
                  </a:cubicBezTo>
                  <a:cubicBezTo>
                    <a:pt x="2181" y="3394"/>
                    <a:pt x="2644" y="3213"/>
                    <a:pt x="2911" y="2830"/>
                  </a:cubicBezTo>
                  <a:lnTo>
                    <a:pt x="2318" y="2390"/>
                  </a:lnTo>
                  <a:cubicBezTo>
                    <a:pt x="2174" y="2607"/>
                    <a:pt x="1935" y="2737"/>
                    <a:pt x="1654" y="2737"/>
                  </a:cubicBezTo>
                  <a:cubicBezTo>
                    <a:pt x="1134" y="2737"/>
                    <a:pt x="744" y="2297"/>
                    <a:pt x="744" y="1697"/>
                  </a:cubicBezTo>
                  <a:cubicBezTo>
                    <a:pt x="744" y="1097"/>
                    <a:pt x="1134" y="657"/>
                    <a:pt x="1675" y="657"/>
                  </a:cubicBezTo>
                  <a:cubicBezTo>
                    <a:pt x="1935" y="657"/>
                    <a:pt x="2145" y="751"/>
                    <a:pt x="2281" y="924"/>
                  </a:cubicBezTo>
                  <a:lnTo>
                    <a:pt x="2831" y="477"/>
                  </a:lnTo>
                  <a:cubicBezTo>
                    <a:pt x="2557" y="123"/>
                    <a:pt x="2101" y="0"/>
                    <a:pt x="1741"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6"/>
            <p:cNvSpPr/>
            <p:nvPr/>
          </p:nvSpPr>
          <p:spPr>
            <a:xfrm>
              <a:off x="7765600" y="3199600"/>
              <a:ext cx="62500" cy="62475"/>
            </a:xfrm>
            <a:custGeom>
              <a:avLst/>
              <a:gdLst/>
              <a:ahLst/>
              <a:cxnLst/>
              <a:rect l="l" t="t" r="r" b="b"/>
              <a:pathLst>
                <a:path w="2500" h="2499" extrusionOk="0">
                  <a:moveTo>
                    <a:pt x="962" y="1"/>
                  </a:moveTo>
                  <a:lnTo>
                    <a:pt x="962" y="961"/>
                  </a:lnTo>
                  <a:lnTo>
                    <a:pt x="1" y="961"/>
                  </a:lnTo>
                  <a:lnTo>
                    <a:pt x="1" y="1538"/>
                  </a:lnTo>
                  <a:lnTo>
                    <a:pt x="962" y="1538"/>
                  </a:lnTo>
                  <a:lnTo>
                    <a:pt x="962" y="2498"/>
                  </a:lnTo>
                  <a:lnTo>
                    <a:pt x="1540" y="2498"/>
                  </a:lnTo>
                  <a:lnTo>
                    <a:pt x="1540" y="1538"/>
                  </a:lnTo>
                  <a:lnTo>
                    <a:pt x="2500" y="1538"/>
                  </a:lnTo>
                  <a:lnTo>
                    <a:pt x="2500" y="961"/>
                  </a:lnTo>
                  <a:lnTo>
                    <a:pt x="1540" y="961"/>
                  </a:lnTo>
                  <a:lnTo>
                    <a:pt x="1540" y="1"/>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6"/>
            <p:cNvSpPr/>
            <p:nvPr/>
          </p:nvSpPr>
          <p:spPr>
            <a:xfrm>
              <a:off x="7841425" y="3199600"/>
              <a:ext cx="62500" cy="62475"/>
            </a:xfrm>
            <a:custGeom>
              <a:avLst/>
              <a:gdLst/>
              <a:ahLst/>
              <a:cxnLst/>
              <a:rect l="l" t="t" r="r" b="b"/>
              <a:pathLst>
                <a:path w="2500" h="2499" extrusionOk="0">
                  <a:moveTo>
                    <a:pt x="962" y="1"/>
                  </a:moveTo>
                  <a:lnTo>
                    <a:pt x="962" y="961"/>
                  </a:lnTo>
                  <a:lnTo>
                    <a:pt x="0" y="961"/>
                  </a:lnTo>
                  <a:lnTo>
                    <a:pt x="0" y="1538"/>
                  </a:lnTo>
                  <a:lnTo>
                    <a:pt x="962" y="1538"/>
                  </a:lnTo>
                  <a:lnTo>
                    <a:pt x="962" y="2498"/>
                  </a:lnTo>
                  <a:lnTo>
                    <a:pt x="1539" y="2498"/>
                  </a:lnTo>
                  <a:lnTo>
                    <a:pt x="1539" y="1538"/>
                  </a:lnTo>
                  <a:lnTo>
                    <a:pt x="2499" y="1538"/>
                  </a:lnTo>
                  <a:lnTo>
                    <a:pt x="2499" y="961"/>
                  </a:lnTo>
                  <a:lnTo>
                    <a:pt x="1539" y="961"/>
                  </a:lnTo>
                  <a:lnTo>
                    <a:pt x="1539" y="1"/>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6"/>
            <p:cNvSpPr/>
            <p:nvPr/>
          </p:nvSpPr>
          <p:spPr>
            <a:xfrm>
              <a:off x="7561100" y="2783125"/>
              <a:ext cx="202750" cy="202750"/>
            </a:xfrm>
            <a:custGeom>
              <a:avLst/>
              <a:gdLst/>
              <a:ahLst/>
              <a:cxnLst/>
              <a:rect l="l" t="t" r="r" b="b"/>
              <a:pathLst>
                <a:path w="8110" h="8110" extrusionOk="0">
                  <a:moveTo>
                    <a:pt x="1567" y="0"/>
                  </a:moveTo>
                  <a:cubicBezTo>
                    <a:pt x="701" y="0"/>
                    <a:pt x="1" y="700"/>
                    <a:pt x="1" y="1567"/>
                  </a:cubicBezTo>
                  <a:lnTo>
                    <a:pt x="1" y="6542"/>
                  </a:lnTo>
                  <a:cubicBezTo>
                    <a:pt x="1" y="7409"/>
                    <a:pt x="701" y="8109"/>
                    <a:pt x="1567" y="8109"/>
                  </a:cubicBezTo>
                  <a:lnTo>
                    <a:pt x="6534" y="8109"/>
                  </a:lnTo>
                  <a:cubicBezTo>
                    <a:pt x="7401" y="8109"/>
                    <a:pt x="8110" y="7409"/>
                    <a:pt x="8110" y="6542"/>
                  </a:cubicBezTo>
                  <a:lnTo>
                    <a:pt x="8110" y="1567"/>
                  </a:lnTo>
                  <a:cubicBezTo>
                    <a:pt x="8110" y="700"/>
                    <a:pt x="7401" y="0"/>
                    <a:pt x="6534"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6"/>
            <p:cNvSpPr/>
            <p:nvPr/>
          </p:nvSpPr>
          <p:spPr>
            <a:xfrm>
              <a:off x="7548975" y="2771200"/>
              <a:ext cx="226800" cy="226800"/>
            </a:xfrm>
            <a:custGeom>
              <a:avLst/>
              <a:gdLst/>
              <a:ahLst/>
              <a:cxnLst/>
              <a:rect l="l" t="t" r="r" b="b"/>
              <a:pathLst>
                <a:path w="9072" h="9072" fill="none" extrusionOk="0">
                  <a:moveTo>
                    <a:pt x="7316" y="9071"/>
                  </a:moveTo>
                  <a:lnTo>
                    <a:pt x="1756" y="9071"/>
                  </a:lnTo>
                  <a:cubicBezTo>
                    <a:pt x="789" y="9071"/>
                    <a:pt x="0" y="8283"/>
                    <a:pt x="0" y="7309"/>
                  </a:cubicBezTo>
                  <a:lnTo>
                    <a:pt x="0" y="1756"/>
                  </a:lnTo>
                  <a:cubicBezTo>
                    <a:pt x="0" y="781"/>
                    <a:pt x="789" y="1"/>
                    <a:pt x="1756" y="1"/>
                  </a:cubicBezTo>
                  <a:lnTo>
                    <a:pt x="7316" y="1"/>
                  </a:lnTo>
                  <a:cubicBezTo>
                    <a:pt x="8284" y="1"/>
                    <a:pt x="9071" y="781"/>
                    <a:pt x="9071" y="1756"/>
                  </a:cubicBezTo>
                  <a:lnTo>
                    <a:pt x="9071" y="7309"/>
                  </a:lnTo>
                  <a:cubicBezTo>
                    <a:pt x="9071" y="8283"/>
                    <a:pt x="8284" y="9071"/>
                    <a:pt x="7316" y="9071"/>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6"/>
            <p:cNvSpPr/>
            <p:nvPr/>
          </p:nvSpPr>
          <p:spPr>
            <a:xfrm>
              <a:off x="7587275" y="2861850"/>
              <a:ext cx="37025" cy="42425"/>
            </a:xfrm>
            <a:custGeom>
              <a:avLst/>
              <a:gdLst/>
              <a:ahLst/>
              <a:cxnLst/>
              <a:rect l="l" t="t" r="r" b="b"/>
              <a:pathLst>
                <a:path w="1481" h="1697" extrusionOk="0">
                  <a:moveTo>
                    <a:pt x="0" y="0"/>
                  </a:moveTo>
                  <a:lnTo>
                    <a:pt x="0" y="1697"/>
                  </a:lnTo>
                  <a:lnTo>
                    <a:pt x="375" y="1697"/>
                  </a:lnTo>
                  <a:lnTo>
                    <a:pt x="375" y="960"/>
                  </a:lnTo>
                  <a:lnTo>
                    <a:pt x="1104" y="960"/>
                  </a:lnTo>
                  <a:lnTo>
                    <a:pt x="1104" y="1697"/>
                  </a:lnTo>
                  <a:lnTo>
                    <a:pt x="1480" y="1697"/>
                  </a:lnTo>
                  <a:lnTo>
                    <a:pt x="1480" y="0"/>
                  </a:lnTo>
                  <a:lnTo>
                    <a:pt x="1104" y="0"/>
                  </a:lnTo>
                  <a:lnTo>
                    <a:pt x="1104" y="636"/>
                  </a:lnTo>
                  <a:lnTo>
                    <a:pt x="375" y="636"/>
                  </a:lnTo>
                  <a:lnTo>
                    <a:pt x="375"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6"/>
            <p:cNvSpPr/>
            <p:nvPr/>
          </p:nvSpPr>
          <p:spPr>
            <a:xfrm>
              <a:off x="7628950" y="2861850"/>
              <a:ext cx="33600" cy="42425"/>
            </a:xfrm>
            <a:custGeom>
              <a:avLst/>
              <a:gdLst/>
              <a:ahLst/>
              <a:cxnLst/>
              <a:rect l="l" t="t" r="r" b="b"/>
              <a:pathLst>
                <a:path w="1344" h="1697" extrusionOk="0">
                  <a:moveTo>
                    <a:pt x="1" y="0"/>
                  </a:moveTo>
                  <a:lnTo>
                    <a:pt x="1" y="333"/>
                  </a:lnTo>
                  <a:lnTo>
                    <a:pt x="484" y="333"/>
                  </a:lnTo>
                  <a:lnTo>
                    <a:pt x="484" y="1697"/>
                  </a:lnTo>
                  <a:lnTo>
                    <a:pt x="860" y="1697"/>
                  </a:lnTo>
                  <a:lnTo>
                    <a:pt x="860" y="333"/>
                  </a:lnTo>
                  <a:lnTo>
                    <a:pt x="1344" y="333"/>
                  </a:lnTo>
                  <a:lnTo>
                    <a:pt x="1344"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 name="Google Shape;497;p26"/>
            <p:cNvSpPr/>
            <p:nvPr/>
          </p:nvSpPr>
          <p:spPr>
            <a:xfrm>
              <a:off x="7667250" y="2861850"/>
              <a:ext cx="48025" cy="42425"/>
            </a:xfrm>
            <a:custGeom>
              <a:avLst/>
              <a:gdLst/>
              <a:ahLst/>
              <a:cxnLst/>
              <a:rect l="l" t="t" r="r" b="b"/>
              <a:pathLst>
                <a:path w="1921" h="1697" extrusionOk="0">
                  <a:moveTo>
                    <a:pt x="1" y="0"/>
                  </a:moveTo>
                  <a:lnTo>
                    <a:pt x="1" y="1697"/>
                  </a:lnTo>
                  <a:lnTo>
                    <a:pt x="375" y="1697"/>
                  </a:lnTo>
                  <a:lnTo>
                    <a:pt x="375" y="397"/>
                  </a:lnTo>
                  <a:lnTo>
                    <a:pt x="382" y="397"/>
                  </a:lnTo>
                  <a:lnTo>
                    <a:pt x="815" y="1697"/>
                  </a:lnTo>
                  <a:lnTo>
                    <a:pt x="1098" y="1697"/>
                  </a:lnTo>
                  <a:lnTo>
                    <a:pt x="1545" y="397"/>
                  </a:lnTo>
                  <a:lnTo>
                    <a:pt x="1552" y="397"/>
                  </a:lnTo>
                  <a:lnTo>
                    <a:pt x="1552" y="1697"/>
                  </a:lnTo>
                  <a:lnTo>
                    <a:pt x="1921" y="1697"/>
                  </a:lnTo>
                  <a:lnTo>
                    <a:pt x="1921" y="0"/>
                  </a:lnTo>
                  <a:lnTo>
                    <a:pt x="1358" y="0"/>
                  </a:lnTo>
                  <a:lnTo>
                    <a:pt x="968" y="1104"/>
                  </a:lnTo>
                  <a:lnTo>
                    <a:pt x="961" y="1104"/>
                  </a:lnTo>
                  <a:lnTo>
                    <a:pt x="571"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6"/>
            <p:cNvSpPr/>
            <p:nvPr/>
          </p:nvSpPr>
          <p:spPr>
            <a:xfrm>
              <a:off x="7724275" y="2861850"/>
              <a:ext cx="26750" cy="42425"/>
            </a:xfrm>
            <a:custGeom>
              <a:avLst/>
              <a:gdLst/>
              <a:ahLst/>
              <a:cxnLst/>
              <a:rect l="l" t="t" r="r" b="b"/>
              <a:pathLst>
                <a:path w="1070" h="1697" extrusionOk="0">
                  <a:moveTo>
                    <a:pt x="0" y="0"/>
                  </a:moveTo>
                  <a:lnTo>
                    <a:pt x="0" y="1697"/>
                  </a:lnTo>
                  <a:lnTo>
                    <a:pt x="1070" y="1697"/>
                  </a:lnTo>
                  <a:lnTo>
                    <a:pt x="1070" y="1350"/>
                  </a:lnTo>
                  <a:lnTo>
                    <a:pt x="376" y="1350"/>
                  </a:lnTo>
                  <a:lnTo>
                    <a:pt x="376"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6"/>
            <p:cNvSpPr/>
            <p:nvPr/>
          </p:nvSpPr>
          <p:spPr>
            <a:xfrm>
              <a:off x="6401111" y="2719275"/>
              <a:ext cx="426564" cy="285975"/>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000" dirty="0"/>
                <a:t>angular</a:t>
              </a:r>
              <a:endParaRPr sz="1000" dirty="0"/>
            </a:p>
          </p:txBody>
        </p:sp>
        <p:sp>
          <p:nvSpPr>
            <p:cNvPr id="500" name="Google Shape;500;p26"/>
            <p:cNvSpPr/>
            <p:nvPr/>
          </p:nvSpPr>
          <p:spPr>
            <a:xfrm>
              <a:off x="6799100" y="2378025"/>
              <a:ext cx="319725" cy="319950"/>
            </a:xfrm>
            <a:custGeom>
              <a:avLst/>
              <a:gdLst/>
              <a:ahLst/>
              <a:cxnLst/>
              <a:rect l="l" t="t" r="r" b="b"/>
              <a:pathLst>
                <a:path w="12789" h="12798" fill="none" extrusionOk="0">
                  <a:moveTo>
                    <a:pt x="10312" y="12797"/>
                  </a:moveTo>
                  <a:lnTo>
                    <a:pt x="2477" y="12797"/>
                  </a:lnTo>
                  <a:cubicBezTo>
                    <a:pt x="1106" y="12797"/>
                    <a:pt x="0" y="11685"/>
                    <a:pt x="0" y="10319"/>
                  </a:cubicBezTo>
                  <a:lnTo>
                    <a:pt x="0" y="2477"/>
                  </a:lnTo>
                  <a:cubicBezTo>
                    <a:pt x="0" y="1113"/>
                    <a:pt x="1106" y="1"/>
                    <a:pt x="2477" y="1"/>
                  </a:cubicBezTo>
                  <a:lnTo>
                    <a:pt x="10312" y="1"/>
                  </a:lnTo>
                  <a:cubicBezTo>
                    <a:pt x="11684" y="1"/>
                    <a:pt x="12788" y="1113"/>
                    <a:pt x="12788" y="2477"/>
                  </a:cubicBezTo>
                  <a:lnTo>
                    <a:pt x="12788" y="10319"/>
                  </a:lnTo>
                  <a:cubicBezTo>
                    <a:pt x="12788" y="11685"/>
                    <a:pt x="11684" y="12797"/>
                    <a:pt x="10312" y="12797"/>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6"/>
            <p:cNvSpPr/>
            <p:nvPr/>
          </p:nvSpPr>
          <p:spPr>
            <a:xfrm>
              <a:off x="6855975" y="2506925"/>
              <a:ext cx="36475" cy="59775"/>
            </a:xfrm>
            <a:custGeom>
              <a:avLst/>
              <a:gdLst/>
              <a:ahLst/>
              <a:cxnLst/>
              <a:rect l="l" t="t" r="r" b="b"/>
              <a:pathLst>
                <a:path w="1459" h="2391" extrusionOk="0">
                  <a:moveTo>
                    <a:pt x="945" y="0"/>
                  </a:moveTo>
                  <a:lnTo>
                    <a:pt x="945" y="1496"/>
                  </a:lnTo>
                  <a:cubicBezTo>
                    <a:pt x="945" y="1669"/>
                    <a:pt x="945" y="1936"/>
                    <a:pt x="701" y="1936"/>
                  </a:cubicBezTo>
                  <a:cubicBezTo>
                    <a:pt x="592" y="1936"/>
                    <a:pt x="484" y="1849"/>
                    <a:pt x="469" y="1733"/>
                  </a:cubicBezTo>
                  <a:lnTo>
                    <a:pt x="1" y="1849"/>
                  </a:lnTo>
                  <a:cubicBezTo>
                    <a:pt x="72" y="2225"/>
                    <a:pt x="347" y="2390"/>
                    <a:pt x="715" y="2390"/>
                  </a:cubicBezTo>
                  <a:cubicBezTo>
                    <a:pt x="1351" y="2390"/>
                    <a:pt x="1458" y="1986"/>
                    <a:pt x="1458" y="1553"/>
                  </a:cubicBezTo>
                  <a:lnTo>
                    <a:pt x="145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6"/>
            <p:cNvSpPr/>
            <p:nvPr/>
          </p:nvSpPr>
          <p:spPr>
            <a:xfrm>
              <a:off x="6900425" y="2506925"/>
              <a:ext cx="51904" cy="27680"/>
            </a:xfrm>
            <a:custGeom>
              <a:avLst/>
              <a:gdLst/>
              <a:ahLst/>
              <a:cxnLst/>
              <a:rect l="l" t="t" r="r" b="b"/>
              <a:pathLst>
                <a:path w="2448" h="2333" extrusionOk="0">
                  <a:moveTo>
                    <a:pt x="1207" y="680"/>
                  </a:moveTo>
                  <a:lnTo>
                    <a:pt x="1495" y="1409"/>
                  </a:lnTo>
                  <a:lnTo>
                    <a:pt x="925" y="1409"/>
                  </a:lnTo>
                  <a:lnTo>
                    <a:pt x="1207" y="680"/>
                  </a:lnTo>
                  <a:close/>
                  <a:moveTo>
                    <a:pt x="1011" y="0"/>
                  </a:moveTo>
                  <a:lnTo>
                    <a:pt x="1" y="2333"/>
                  </a:lnTo>
                  <a:lnTo>
                    <a:pt x="571" y="2333"/>
                  </a:lnTo>
                  <a:lnTo>
                    <a:pt x="758" y="1842"/>
                  </a:lnTo>
                  <a:lnTo>
                    <a:pt x="1668" y="1842"/>
                  </a:lnTo>
                  <a:lnTo>
                    <a:pt x="1871" y="2333"/>
                  </a:lnTo>
                  <a:lnTo>
                    <a:pt x="2448" y="2333"/>
                  </a:lnTo>
                  <a:lnTo>
                    <a:pt x="143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6"/>
            <p:cNvSpPr/>
            <p:nvPr/>
          </p:nvSpPr>
          <p:spPr>
            <a:xfrm>
              <a:off x="6953625" y="2506925"/>
              <a:ext cx="57800" cy="58325"/>
            </a:xfrm>
            <a:custGeom>
              <a:avLst/>
              <a:gdLst/>
              <a:ahLst/>
              <a:cxnLst/>
              <a:rect l="l" t="t" r="r" b="b"/>
              <a:pathLst>
                <a:path w="2312" h="2333" extrusionOk="0">
                  <a:moveTo>
                    <a:pt x="1" y="0"/>
                  </a:moveTo>
                  <a:lnTo>
                    <a:pt x="932" y="2333"/>
                  </a:lnTo>
                  <a:lnTo>
                    <a:pt x="1344" y="2333"/>
                  </a:lnTo>
                  <a:lnTo>
                    <a:pt x="2311" y="0"/>
                  </a:lnTo>
                  <a:lnTo>
                    <a:pt x="1762" y="0"/>
                  </a:lnTo>
                  <a:lnTo>
                    <a:pt x="1171" y="1532"/>
                  </a:lnTo>
                  <a:lnTo>
                    <a:pt x="1164" y="1532"/>
                  </a:lnTo>
                  <a:lnTo>
                    <a:pt x="592"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 name="Google Shape;504;p26"/>
            <p:cNvSpPr/>
            <p:nvPr/>
          </p:nvSpPr>
          <p:spPr>
            <a:xfrm>
              <a:off x="7006325" y="2506925"/>
              <a:ext cx="61250" cy="58325"/>
            </a:xfrm>
            <a:custGeom>
              <a:avLst/>
              <a:gdLst/>
              <a:ahLst/>
              <a:cxnLst/>
              <a:rect l="l" t="t" r="r" b="b"/>
              <a:pathLst>
                <a:path w="2450" h="2333" extrusionOk="0">
                  <a:moveTo>
                    <a:pt x="1207" y="680"/>
                  </a:moveTo>
                  <a:lnTo>
                    <a:pt x="1496" y="1409"/>
                  </a:lnTo>
                  <a:lnTo>
                    <a:pt x="926" y="1409"/>
                  </a:lnTo>
                  <a:lnTo>
                    <a:pt x="1207" y="680"/>
                  </a:lnTo>
                  <a:close/>
                  <a:moveTo>
                    <a:pt x="1012" y="0"/>
                  </a:moveTo>
                  <a:lnTo>
                    <a:pt x="0" y="2333"/>
                  </a:lnTo>
                  <a:lnTo>
                    <a:pt x="564" y="2333"/>
                  </a:lnTo>
                  <a:lnTo>
                    <a:pt x="759" y="1842"/>
                  </a:lnTo>
                  <a:lnTo>
                    <a:pt x="1669" y="1842"/>
                  </a:lnTo>
                  <a:lnTo>
                    <a:pt x="1872" y="2333"/>
                  </a:lnTo>
                  <a:lnTo>
                    <a:pt x="2449" y="2333"/>
                  </a:lnTo>
                  <a:lnTo>
                    <a:pt x="1430"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 name="Google Shape;505;p26"/>
            <p:cNvSpPr/>
            <p:nvPr/>
          </p:nvSpPr>
          <p:spPr>
            <a:xfrm>
              <a:off x="6676700" y="3153725"/>
              <a:ext cx="211225" cy="211450"/>
            </a:xfrm>
            <a:custGeom>
              <a:avLst/>
              <a:gdLst/>
              <a:ahLst/>
              <a:cxnLst/>
              <a:rect l="l" t="t" r="r" b="b"/>
              <a:pathLst>
                <a:path w="8449" h="8458" extrusionOk="0">
                  <a:moveTo>
                    <a:pt x="1633" y="1"/>
                  </a:moveTo>
                  <a:cubicBezTo>
                    <a:pt x="730" y="1"/>
                    <a:pt x="0" y="737"/>
                    <a:pt x="0" y="1640"/>
                  </a:cubicBezTo>
                  <a:lnTo>
                    <a:pt x="0" y="6818"/>
                  </a:lnTo>
                  <a:cubicBezTo>
                    <a:pt x="0" y="7721"/>
                    <a:pt x="730" y="8458"/>
                    <a:pt x="1633" y="8458"/>
                  </a:cubicBezTo>
                  <a:lnTo>
                    <a:pt x="6810" y="8458"/>
                  </a:lnTo>
                  <a:cubicBezTo>
                    <a:pt x="7719" y="8458"/>
                    <a:pt x="8449" y="7721"/>
                    <a:pt x="8449" y="6818"/>
                  </a:cubicBezTo>
                  <a:lnTo>
                    <a:pt x="8449" y="1640"/>
                  </a:lnTo>
                  <a:cubicBezTo>
                    <a:pt x="8449" y="737"/>
                    <a:pt x="7719" y="1"/>
                    <a:pt x="68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6"/>
            <p:cNvSpPr/>
            <p:nvPr/>
          </p:nvSpPr>
          <p:spPr>
            <a:xfrm>
              <a:off x="6664050" y="3141300"/>
              <a:ext cx="236375" cy="236325"/>
            </a:xfrm>
            <a:custGeom>
              <a:avLst/>
              <a:gdLst/>
              <a:ahLst/>
              <a:cxnLst/>
              <a:rect l="l" t="t" r="r" b="b"/>
              <a:pathLst>
                <a:path w="9455" h="9453" fill="none" extrusionOk="0">
                  <a:moveTo>
                    <a:pt x="7626" y="9452"/>
                  </a:moveTo>
                  <a:lnTo>
                    <a:pt x="1836" y="9452"/>
                  </a:lnTo>
                  <a:cubicBezTo>
                    <a:pt x="824" y="9452"/>
                    <a:pt x="0" y="8636"/>
                    <a:pt x="0" y="7625"/>
                  </a:cubicBezTo>
                  <a:lnTo>
                    <a:pt x="0" y="1834"/>
                  </a:lnTo>
                  <a:cubicBezTo>
                    <a:pt x="0" y="823"/>
                    <a:pt x="824" y="0"/>
                    <a:pt x="1836" y="0"/>
                  </a:cubicBezTo>
                  <a:lnTo>
                    <a:pt x="7626" y="0"/>
                  </a:lnTo>
                  <a:cubicBezTo>
                    <a:pt x="8638" y="0"/>
                    <a:pt x="9454" y="823"/>
                    <a:pt x="9454" y="1834"/>
                  </a:cubicBezTo>
                  <a:lnTo>
                    <a:pt x="9454" y="7625"/>
                  </a:lnTo>
                  <a:cubicBezTo>
                    <a:pt x="9454" y="8636"/>
                    <a:pt x="8638" y="9452"/>
                    <a:pt x="7626" y="9452"/>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6"/>
            <p:cNvSpPr/>
            <p:nvPr/>
          </p:nvSpPr>
          <p:spPr>
            <a:xfrm>
              <a:off x="6717125" y="3213525"/>
              <a:ext cx="51150" cy="84100"/>
            </a:xfrm>
            <a:custGeom>
              <a:avLst/>
              <a:gdLst/>
              <a:ahLst/>
              <a:cxnLst/>
              <a:rect l="l" t="t" r="r" b="b"/>
              <a:pathLst>
                <a:path w="2046" h="3364" extrusionOk="0">
                  <a:moveTo>
                    <a:pt x="1323" y="0"/>
                  </a:moveTo>
                  <a:lnTo>
                    <a:pt x="1323" y="2100"/>
                  </a:lnTo>
                  <a:cubicBezTo>
                    <a:pt x="1323" y="2347"/>
                    <a:pt x="1323" y="2721"/>
                    <a:pt x="983" y="2721"/>
                  </a:cubicBezTo>
                  <a:cubicBezTo>
                    <a:pt x="824" y="2721"/>
                    <a:pt x="680" y="2591"/>
                    <a:pt x="659" y="2433"/>
                  </a:cubicBezTo>
                  <a:lnTo>
                    <a:pt x="0" y="2600"/>
                  </a:lnTo>
                  <a:cubicBezTo>
                    <a:pt x="103" y="3120"/>
                    <a:pt x="486" y="3364"/>
                    <a:pt x="997" y="3364"/>
                  </a:cubicBezTo>
                  <a:cubicBezTo>
                    <a:pt x="1886" y="3364"/>
                    <a:pt x="2045" y="2787"/>
                    <a:pt x="2045" y="2180"/>
                  </a:cubicBezTo>
                  <a:lnTo>
                    <a:pt x="2045"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6"/>
            <p:cNvSpPr/>
            <p:nvPr/>
          </p:nvSpPr>
          <p:spPr>
            <a:xfrm>
              <a:off x="6777600" y="3211525"/>
              <a:ext cx="59075" cy="86100"/>
            </a:xfrm>
            <a:custGeom>
              <a:avLst/>
              <a:gdLst/>
              <a:ahLst/>
              <a:cxnLst/>
              <a:rect l="l" t="t" r="r" b="b"/>
              <a:pathLst>
                <a:path w="2363" h="3444" extrusionOk="0">
                  <a:moveTo>
                    <a:pt x="1359" y="0"/>
                  </a:moveTo>
                  <a:cubicBezTo>
                    <a:pt x="716" y="0"/>
                    <a:pt x="110" y="368"/>
                    <a:pt x="110" y="1061"/>
                  </a:cubicBezTo>
                  <a:cubicBezTo>
                    <a:pt x="110" y="2151"/>
                    <a:pt x="1640" y="1834"/>
                    <a:pt x="1640" y="2434"/>
                  </a:cubicBezTo>
                  <a:cubicBezTo>
                    <a:pt x="1640" y="2664"/>
                    <a:pt x="1380" y="2773"/>
                    <a:pt x="1143" y="2773"/>
                  </a:cubicBezTo>
                  <a:cubicBezTo>
                    <a:pt x="904" y="2773"/>
                    <a:pt x="666" y="2657"/>
                    <a:pt x="514" y="2463"/>
                  </a:cubicBezTo>
                  <a:lnTo>
                    <a:pt x="1" y="3033"/>
                  </a:lnTo>
                  <a:cubicBezTo>
                    <a:pt x="311" y="3314"/>
                    <a:pt x="680" y="3444"/>
                    <a:pt x="1099" y="3444"/>
                  </a:cubicBezTo>
                  <a:cubicBezTo>
                    <a:pt x="1777" y="3444"/>
                    <a:pt x="2363" y="3090"/>
                    <a:pt x="2363" y="2361"/>
                  </a:cubicBezTo>
                  <a:cubicBezTo>
                    <a:pt x="2363" y="1213"/>
                    <a:pt x="860" y="1603"/>
                    <a:pt x="860" y="1004"/>
                  </a:cubicBezTo>
                  <a:cubicBezTo>
                    <a:pt x="860" y="758"/>
                    <a:pt x="1143" y="664"/>
                    <a:pt x="1344" y="664"/>
                  </a:cubicBezTo>
                  <a:cubicBezTo>
                    <a:pt x="1517" y="664"/>
                    <a:pt x="1749" y="737"/>
                    <a:pt x="1864" y="881"/>
                  </a:cubicBezTo>
                  <a:lnTo>
                    <a:pt x="2363" y="340"/>
                  </a:lnTo>
                  <a:cubicBezTo>
                    <a:pt x="2080" y="94"/>
                    <a:pt x="1727" y="0"/>
                    <a:pt x="1359"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0" name="Google Shape;510;p26"/>
          <p:cNvCxnSpPr>
            <a:cxnSpLocks/>
          </p:cNvCxnSpPr>
          <p:nvPr/>
        </p:nvCxnSpPr>
        <p:spPr>
          <a:xfrm rot="10800000" flipH="1">
            <a:off x="2613450" y="2432207"/>
            <a:ext cx="771600" cy="2760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11" name="Google Shape;511;p26"/>
          <p:cNvCxnSpPr/>
          <p:nvPr/>
        </p:nvCxnSpPr>
        <p:spPr>
          <a:xfrm rot="10800000" flipH="1">
            <a:off x="2746809" y="2943545"/>
            <a:ext cx="1076400" cy="6951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13" name="Google Shape;513;p26"/>
          <p:cNvCxnSpPr/>
          <p:nvPr/>
        </p:nvCxnSpPr>
        <p:spPr>
          <a:xfrm rot="10800000">
            <a:off x="5412079" y="2234474"/>
            <a:ext cx="1086000" cy="266400"/>
          </a:xfrm>
          <a:prstGeom prst="bentConnector3">
            <a:avLst>
              <a:gd name="adj1" fmla="val 58771"/>
            </a:avLst>
          </a:prstGeom>
          <a:noFill/>
          <a:ln w="9525" cap="flat" cmpd="sng">
            <a:solidFill>
              <a:schemeClr val="dk1"/>
            </a:solidFill>
            <a:prstDash val="solid"/>
            <a:round/>
            <a:headEnd type="none" w="med" len="med"/>
            <a:tailEnd type="oval" w="med" len="med"/>
          </a:ln>
        </p:spPr>
      </p:cxnSp>
      <p:sp>
        <p:nvSpPr>
          <p:cNvPr id="2" name="Google Shape;499;p26">
            <a:extLst>
              <a:ext uri="{FF2B5EF4-FFF2-40B4-BE49-F238E27FC236}">
                <a16:creationId xmlns:a16="http://schemas.microsoft.com/office/drawing/2014/main" id="{6039EE92-AF4A-8584-412D-BB5F0BC9BBCE}"/>
              </a:ext>
            </a:extLst>
          </p:cNvPr>
          <p:cNvSpPr/>
          <p:nvPr/>
        </p:nvSpPr>
        <p:spPr>
          <a:xfrm>
            <a:off x="3986524" y="1534218"/>
            <a:ext cx="486368" cy="472345"/>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000" dirty="0"/>
              <a:t>Java</a:t>
            </a:r>
            <a:endParaRPr sz="1000" dirty="0"/>
          </a:p>
        </p:txBody>
      </p:sp>
      <p:sp>
        <p:nvSpPr>
          <p:cNvPr id="3" name="Google Shape;488;p26">
            <a:extLst>
              <a:ext uri="{FF2B5EF4-FFF2-40B4-BE49-F238E27FC236}">
                <a16:creationId xmlns:a16="http://schemas.microsoft.com/office/drawing/2014/main" id="{6362F596-CD6D-C86F-67C4-748B81635C30}"/>
              </a:ext>
            </a:extLst>
          </p:cNvPr>
          <p:cNvSpPr/>
          <p:nvPr/>
        </p:nvSpPr>
        <p:spPr>
          <a:xfrm>
            <a:off x="5180385" y="2690128"/>
            <a:ext cx="858333" cy="472345"/>
          </a:xfrm>
          <a:custGeom>
            <a:avLst/>
            <a:gdLst/>
            <a:ahLst/>
            <a:cxnLst/>
            <a:rect l="l" t="t" r="r" b="b"/>
            <a:pathLst>
              <a:path w="11439" h="11439" extrusionOk="0">
                <a:moveTo>
                  <a:pt x="2210" y="0"/>
                </a:moveTo>
                <a:cubicBezTo>
                  <a:pt x="990" y="0"/>
                  <a:pt x="1" y="990"/>
                  <a:pt x="1" y="2217"/>
                </a:cubicBezTo>
                <a:lnTo>
                  <a:pt x="1" y="9221"/>
                </a:lnTo>
                <a:cubicBezTo>
                  <a:pt x="1" y="10448"/>
                  <a:pt x="990" y="11438"/>
                  <a:pt x="2210" y="11438"/>
                </a:cubicBezTo>
                <a:lnTo>
                  <a:pt x="9222" y="11438"/>
                </a:lnTo>
                <a:cubicBezTo>
                  <a:pt x="10442" y="11438"/>
                  <a:pt x="11439" y="10448"/>
                  <a:pt x="11439" y="9221"/>
                </a:cubicBezTo>
                <a:lnTo>
                  <a:pt x="11439" y="2217"/>
                </a:lnTo>
                <a:cubicBezTo>
                  <a:pt x="11439" y="990"/>
                  <a:pt x="10442" y="0"/>
                  <a:pt x="9222" y="0"/>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200" dirty="0"/>
              <a:t>Postman</a:t>
            </a:r>
            <a:endParaRPr sz="1200" dirty="0"/>
          </a:p>
        </p:txBody>
      </p:sp>
      <p:cxnSp>
        <p:nvCxnSpPr>
          <p:cNvPr id="6" name="Google Shape;514;p26">
            <a:extLst>
              <a:ext uri="{FF2B5EF4-FFF2-40B4-BE49-F238E27FC236}">
                <a16:creationId xmlns:a16="http://schemas.microsoft.com/office/drawing/2014/main" id="{BFF1844B-4B37-34B9-0D19-9EA2D22ACB3B}"/>
              </a:ext>
            </a:extLst>
          </p:cNvPr>
          <p:cNvCxnSpPr>
            <a:cxnSpLocks/>
          </p:cNvCxnSpPr>
          <p:nvPr/>
        </p:nvCxnSpPr>
        <p:spPr>
          <a:xfrm rot="10800000">
            <a:off x="5886159" y="3046995"/>
            <a:ext cx="809700" cy="3903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7" name="Google Shape;509;p26">
            <a:extLst>
              <a:ext uri="{FF2B5EF4-FFF2-40B4-BE49-F238E27FC236}">
                <a16:creationId xmlns:a16="http://schemas.microsoft.com/office/drawing/2014/main" id="{478F52AA-CA52-C865-0485-E11B9E8466F5}"/>
              </a:ext>
            </a:extLst>
          </p:cNvPr>
          <p:cNvCxnSpPr>
            <a:cxnSpLocks/>
          </p:cNvCxnSpPr>
          <p:nvPr/>
        </p:nvCxnSpPr>
        <p:spPr>
          <a:xfrm>
            <a:off x="2732439" y="1352470"/>
            <a:ext cx="1343100" cy="304800"/>
          </a:xfrm>
          <a:prstGeom prst="bentConnector3">
            <a:avLst>
              <a:gd name="adj1" fmla="val 50000"/>
            </a:avLst>
          </a:prstGeom>
          <a:noFill/>
          <a:ln w="9525" cap="flat" cmpd="sng">
            <a:solidFill>
              <a:schemeClr val="dk1"/>
            </a:solidFill>
            <a:prstDash val="solid"/>
            <a:round/>
            <a:headEnd type="none" w="med" len="med"/>
            <a:tailEnd type="oval"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B3180-11BD-86E4-30D5-E964B76288A8}"/>
              </a:ext>
            </a:extLst>
          </p:cNvPr>
          <p:cNvSpPr>
            <a:spLocks noGrp="1"/>
          </p:cNvSpPr>
          <p:nvPr>
            <p:ph type="title"/>
          </p:nvPr>
        </p:nvSpPr>
        <p:spPr>
          <a:xfrm>
            <a:off x="497750" y="247900"/>
            <a:ext cx="7704000" cy="576000"/>
          </a:xfrm>
        </p:spPr>
        <p:txBody>
          <a:bodyPr/>
          <a:lstStyle/>
          <a:p>
            <a:r>
              <a:rPr lang="en-IN" dirty="0"/>
              <a:t>PROPOSED SYSTEM</a:t>
            </a:r>
          </a:p>
        </p:txBody>
      </p:sp>
      <p:sp>
        <p:nvSpPr>
          <p:cNvPr id="3" name="Text Placeholder 2">
            <a:extLst>
              <a:ext uri="{FF2B5EF4-FFF2-40B4-BE49-F238E27FC236}">
                <a16:creationId xmlns:a16="http://schemas.microsoft.com/office/drawing/2014/main" id="{763B68E7-79BB-1816-7353-C89FD04F6CF9}"/>
              </a:ext>
            </a:extLst>
          </p:cNvPr>
          <p:cNvSpPr>
            <a:spLocks noGrp="1"/>
          </p:cNvSpPr>
          <p:nvPr>
            <p:ph type="body" idx="1"/>
          </p:nvPr>
        </p:nvSpPr>
        <p:spPr>
          <a:xfrm>
            <a:off x="548550" y="971150"/>
            <a:ext cx="7704000" cy="2773500"/>
          </a:xfrm>
        </p:spPr>
        <p:txBody>
          <a:bodyPr/>
          <a:lstStyle/>
          <a:p>
            <a:r>
              <a:rPr lang="en-US" dirty="0">
                <a:solidFill>
                  <a:schemeClr val="tx1">
                    <a:lumMod val="75000"/>
                  </a:schemeClr>
                </a:solidFill>
                <a:latin typeface="Abadi" panose="020B0604020202020204" pitchFamily="34" charset="0"/>
              </a:rPr>
              <a:t>Blogging platforms are broadcast-style communications systems that enable authors to publish articles, opinions or product reviews (known as posts), and are </a:t>
            </a:r>
            <a:r>
              <a:rPr lang="en-US" b="0" i="0" dirty="0">
                <a:solidFill>
                  <a:schemeClr val="tx1">
                    <a:lumMod val="75000"/>
                  </a:schemeClr>
                </a:solidFill>
                <a:effectLst/>
                <a:latin typeface="Abadi" panose="020B0604020202020204" pitchFamily="34" charset="0"/>
              </a:rPr>
              <a:t>aimed to provide a seamless and user-friendly</a:t>
            </a:r>
            <a:r>
              <a:rPr lang="en-US" dirty="0">
                <a:solidFill>
                  <a:schemeClr val="tx1">
                    <a:lumMod val="75000"/>
                  </a:schemeClr>
                </a:solidFill>
                <a:latin typeface="Abadi" panose="020B0604020202020204" pitchFamily="34" charset="0"/>
              </a:rPr>
              <a:t> to </a:t>
            </a:r>
            <a:r>
              <a:rPr lang="en-US" b="0" i="0" dirty="0">
                <a:solidFill>
                  <a:schemeClr val="tx1">
                    <a:lumMod val="75000"/>
                  </a:schemeClr>
                </a:solidFill>
                <a:effectLst/>
                <a:latin typeface="Abadi" panose="020B0604020202020204" pitchFamily="34" charset="0"/>
              </a:rPr>
              <a:t>view and get information at their fingertips. </a:t>
            </a:r>
          </a:p>
          <a:p>
            <a:r>
              <a:rPr lang="en-US" dirty="0">
                <a:solidFill>
                  <a:schemeClr val="tx1">
                    <a:lumMod val="75000"/>
                  </a:schemeClr>
                </a:solidFill>
              </a:rPr>
              <a:t>Given comprehensive full-stack project combines the power of Java Spring Boot, Hibernate, MySQL, and Angular. This system aims to address the challenges of modern web development by utilizing Java Spring Boot for rapid backend development, Hibernate for seamless communication with the MySQL database, and Angular for creating dynamic and interactive user interfaces. By leveraging these technologies, we can deliver a robust, scalable, and user-friendly application that meets the demands of today's web development landscape.</a:t>
            </a:r>
            <a:endParaRPr lang="en-IN" dirty="0">
              <a:solidFill>
                <a:schemeClr val="tx1">
                  <a:lumMod val="75000"/>
                </a:schemeClr>
              </a:solidFill>
            </a:endParaRPr>
          </a:p>
        </p:txBody>
      </p:sp>
      <p:grpSp>
        <p:nvGrpSpPr>
          <p:cNvPr id="4" name="Google Shape;304;p22">
            <a:extLst>
              <a:ext uri="{FF2B5EF4-FFF2-40B4-BE49-F238E27FC236}">
                <a16:creationId xmlns:a16="http://schemas.microsoft.com/office/drawing/2014/main" id="{577D2E7D-18D9-B337-8ED9-7712BA204706}"/>
              </a:ext>
            </a:extLst>
          </p:cNvPr>
          <p:cNvGrpSpPr/>
          <p:nvPr/>
        </p:nvGrpSpPr>
        <p:grpSpPr>
          <a:xfrm>
            <a:off x="8134372" y="3865850"/>
            <a:ext cx="876278" cy="906957"/>
            <a:chOff x="1739746" y="-454299"/>
            <a:chExt cx="1008501" cy="869417"/>
          </a:xfrm>
        </p:grpSpPr>
        <p:sp>
          <p:nvSpPr>
            <p:cNvPr id="5" name="Google Shape;305;p22">
              <a:extLst>
                <a:ext uri="{FF2B5EF4-FFF2-40B4-BE49-F238E27FC236}">
                  <a16:creationId xmlns:a16="http://schemas.microsoft.com/office/drawing/2014/main" id="{CFCB2F76-0450-975C-0BAC-95B69AB200A8}"/>
                </a:ext>
              </a:extLst>
            </p:cNvPr>
            <p:cNvSpPr/>
            <p:nvPr/>
          </p:nvSpPr>
          <p:spPr>
            <a:xfrm>
              <a:off x="1739746" y="-454299"/>
              <a:ext cx="1008501" cy="869417"/>
            </a:xfrm>
            <a:custGeom>
              <a:avLst/>
              <a:gdLst/>
              <a:ahLst/>
              <a:cxnLst/>
              <a:rect l="l" t="t" r="r" b="b"/>
              <a:pathLst>
                <a:path w="21318" h="18378" extrusionOk="0">
                  <a:moveTo>
                    <a:pt x="767" y="0"/>
                  </a:moveTo>
                  <a:cubicBezTo>
                    <a:pt x="341" y="0"/>
                    <a:pt x="1" y="347"/>
                    <a:pt x="1" y="766"/>
                  </a:cubicBezTo>
                  <a:lnTo>
                    <a:pt x="1" y="17597"/>
                  </a:lnTo>
                  <a:cubicBezTo>
                    <a:pt x="1" y="18031"/>
                    <a:pt x="347" y="18377"/>
                    <a:pt x="781" y="18377"/>
                  </a:cubicBezTo>
                  <a:lnTo>
                    <a:pt x="20537" y="18377"/>
                  </a:lnTo>
                  <a:cubicBezTo>
                    <a:pt x="20970" y="18377"/>
                    <a:pt x="21317" y="18031"/>
                    <a:pt x="21317" y="17597"/>
                  </a:cubicBezTo>
                  <a:lnTo>
                    <a:pt x="21317" y="766"/>
                  </a:lnTo>
                  <a:cubicBezTo>
                    <a:pt x="21317" y="347"/>
                    <a:pt x="20979" y="0"/>
                    <a:pt x="20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06;p22">
              <a:extLst>
                <a:ext uri="{FF2B5EF4-FFF2-40B4-BE49-F238E27FC236}">
                  <a16:creationId xmlns:a16="http://schemas.microsoft.com/office/drawing/2014/main" id="{5EA53367-64C2-9482-F7DD-2291B2FD21DA}"/>
                </a:ext>
              </a:extLst>
            </p:cNvPr>
            <p:cNvSpPr/>
            <p:nvPr/>
          </p:nvSpPr>
          <p:spPr>
            <a:xfrm>
              <a:off x="1739746" y="-269848"/>
              <a:ext cx="1008501" cy="108334"/>
            </a:xfrm>
            <a:custGeom>
              <a:avLst/>
              <a:gdLst/>
              <a:ahLst/>
              <a:cxnLst/>
              <a:rect l="l" t="t" r="r" b="b"/>
              <a:pathLst>
                <a:path w="21318" h="2290" extrusionOk="0">
                  <a:moveTo>
                    <a:pt x="1" y="1"/>
                  </a:moveTo>
                  <a:lnTo>
                    <a:pt x="1" y="2290"/>
                  </a:lnTo>
                  <a:lnTo>
                    <a:pt x="21317" y="2290"/>
                  </a:lnTo>
                  <a:lnTo>
                    <a:pt x="213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07;p22">
              <a:extLst>
                <a:ext uri="{FF2B5EF4-FFF2-40B4-BE49-F238E27FC236}">
                  <a16:creationId xmlns:a16="http://schemas.microsoft.com/office/drawing/2014/main" id="{7CB6DCA6-35D8-9036-1F4A-F1BECBB9EBF6}"/>
                </a:ext>
              </a:extLst>
            </p:cNvPr>
            <p:cNvSpPr/>
            <p:nvPr/>
          </p:nvSpPr>
          <p:spPr>
            <a:xfrm>
              <a:off x="1739746" y="-454299"/>
              <a:ext cx="1008501" cy="65616"/>
            </a:xfrm>
            <a:custGeom>
              <a:avLst/>
              <a:gdLst/>
              <a:ahLst/>
              <a:cxnLst/>
              <a:rect l="l" t="t" r="r" b="b"/>
              <a:pathLst>
                <a:path w="21318" h="1387" extrusionOk="0">
                  <a:moveTo>
                    <a:pt x="659" y="0"/>
                  </a:moveTo>
                  <a:cubicBezTo>
                    <a:pt x="297" y="0"/>
                    <a:pt x="1" y="297"/>
                    <a:pt x="1" y="657"/>
                  </a:cubicBezTo>
                  <a:lnTo>
                    <a:pt x="1" y="1387"/>
                  </a:lnTo>
                  <a:lnTo>
                    <a:pt x="21317" y="1387"/>
                  </a:lnTo>
                  <a:lnTo>
                    <a:pt x="21317" y="657"/>
                  </a:lnTo>
                  <a:cubicBezTo>
                    <a:pt x="21317" y="297"/>
                    <a:pt x="21022" y="0"/>
                    <a:pt x="20660"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08;p22">
              <a:extLst>
                <a:ext uri="{FF2B5EF4-FFF2-40B4-BE49-F238E27FC236}">
                  <a16:creationId xmlns:a16="http://schemas.microsoft.com/office/drawing/2014/main" id="{7413C80F-2A9D-F8C2-C255-07F717DD97A2}"/>
                </a:ext>
              </a:extLst>
            </p:cNvPr>
            <p:cNvSpPr/>
            <p:nvPr/>
          </p:nvSpPr>
          <p:spPr>
            <a:xfrm>
              <a:off x="1796846" y="-439208"/>
              <a:ext cx="35197" cy="35528"/>
            </a:xfrm>
            <a:custGeom>
              <a:avLst/>
              <a:gdLst/>
              <a:ahLst/>
              <a:cxnLst/>
              <a:rect l="l" t="t" r="r" b="b"/>
              <a:pathLst>
                <a:path w="744" h="751" extrusionOk="0">
                  <a:moveTo>
                    <a:pt x="376" y="0"/>
                  </a:moveTo>
                  <a:cubicBezTo>
                    <a:pt x="166" y="0"/>
                    <a:pt x="0" y="174"/>
                    <a:pt x="0" y="375"/>
                  </a:cubicBezTo>
                  <a:cubicBezTo>
                    <a:pt x="0" y="584"/>
                    <a:pt x="166" y="751"/>
                    <a:pt x="376" y="751"/>
                  </a:cubicBezTo>
                  <a:cubicBezTo>
                    <a:pt x="579" y="751"/>
                    <a:pt x="744" y="584"/>
                    <a:pt x="744" y="375"/>
                  </a:cubicBezTo>
                  <a:cubicBezTo>
                    <a:pt x="744" y="174"/>
                    <a:pt x="579" y="0"/>
                    <a:pt x="376"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09;p22">
              <a:extLst>
                <a:ext uri="{FF2B5EF4-FFF2-40B4-BE49-F238E27FC236}">
                  <a16:creationId xmlns:a16="http://schemas.microsoft.com/office/drawing/2014/main" id="{C2685B74-A8CF-C0DB-DA3B-486BC75F249F}"/>
                </a:ext>
              </a:extLst>
            </p:cNvPr>
            <p:cNvSpPr/>
            <p:nvPr/>
          </p:nvSpPr>
          <p:spPr>
            <a:xfrm>
              <a:off x="1858298" y="-439208"/>
              <a:ext cx="35623" cy="35528"/>
            </a:xfrm>
            <a:custGeom>
              <a:avLst/>
              <a:gdLst/>
              <a:ahLst/>
              <a:cxnLst/>
              <a:rect l="l" t="t" r="r" b="b"/>
              <a:pathLst>
                <a:path w="753" h="751" extrusionOk="0">
                  <a:moveTo>
                    <a:pt x="377" y="0"/>
                  </a:moveTo>
                  <a:cubicBezTo>
                    <a:pt x="167" y="0"/>
                    <a:pt x="1" y="174"/>
                    <a:pt x="1" y="375"/>
                  </a:cubicBezTo>
                  <a:cubicBezTo>
                    <a:pt x="1" y="584"/>
                    <a:pt x="167" y="751"/>
                    <a:pt x="377" y="751"/>
                  </a:cubicBezTo>
                  <a:cubicBezTo>
                    <a:pt x="587" y="751"/>
                    <a:pt x="753" y="584"/>
                    <a:pt x="753" y="375"/>
                  </a:cubicBezTo>
                  <a:cubicBezTo>
                    <a:pt x="753" y="174"/>
                    <a:pt x="587" y="0"/>
                    <a:pt x="377"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10;p22">
              <a:extLst>
                <a:ext uri="{FF2B5EF4-FFF2-40B4-BE49-F238E27FC236}">
                  <a16:creationId xmlns:a16="http://schemas.microsoft.com/office/drawing/2014/main" id="{C6CF9C44-129C-28CE-B2E9-672504A4350E}"/>
                </a:ext>
              </a:extLst>
            </p:cNvPr>
            <p:cNvSpPr/>
            <p:nvPr/>
          </p:nvSpPr>
          <p:spPr>
            <a:xfrm>
              <a:off x="1920129" y="-439208"/>
              <a:ext cx="35291" cy="35528"/>
            </a:xfrm>
            <a:custGeom>
              <a:avLst/>
              <a:gdLst/>
              <a:ahLst/>
              <a:cxnLst/>
              <a:rect l="l" t="t" r="r" b="b"/>
              <a:pathLst>
                <a:path w="746" h="751" extrusionOk="0">
                  <a:moveTo>
                    <a:pt x="370" y="0"/>
                  </a:moveTo>
                  <a:cubicBezTo>
                    <a:pt x="167" y="0"/>
                    <a:pt x="1" y="174"/>
                    <a:pt x="1" y="375"/>
                  </a:cubicBezTo>
                  <a:cubicBezTo>
                    <a:pt x="1" y="584"/>
                    <a:pt x="167" y="751"/>
                    <a:pt x="370" y="751"/>
                  </a:cubicBezTo>
                  <a:cubicBezTo>
                    <a:pt x="579" y="751"/>
                    <a:pt x="746" y="584"/>
                    <a:pt x="746" y="375"/>
                  </a:cubicBezTo>
                  <a:cubicBezTo>
                    <a:pt x="746" y="174"/>
                    <a:pt x="579" y="0"/>
                    <a:pt x="370"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11;p22">
              <a:extLst>
                <a:ext uri="{FF2B5EF4-FFF2-40B4-BE49-F238E27FC236}">
                  <a16:creationId xmlns:a16="http://schemas.microsoft.com/office/drawing/2014/main" id="{AB7F1436-79FD-FF87-D78E-73E3C55CE505}"/>
                </a:ext>
              </a:extLst>
            </p:cNvPr>
            <p:cNvSpPr/>
            <p:nvPr/>
          </p:nvSpPr>
          <p:spPr>
            <a:xfrm>
              <a:off x="1934889" y="-244917"/>
              <a:ext cx="585194" cy="57431"/>
            </a:xfrm>
            <a:custGeom>
              <a:avLst/>
              <a:gdLst/>
              <a:ahLst/>
              <a:cxnLst/>
              <a:rect l="l" t="t" r="r" b="b"/>
              <a:pathLst>
                <a:path w="12370" h="1214" extrusionOk="0">
                  <a:moveTo>
                    <a:pt x="0" y="0"/>
                  </a:moveTo>
                  <a:lnTo>
                    <a:pt x="0" y="1214"/>
                  </a:lnTo>
                  <a:lnTo>
                    <a:pt x="12369" y="1214"/>
                  </a:lnTo>
                  <a:lnTo>
                    <a:pt x="123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12;p22">
              <a:extLst>
                <a:ext uri="{FF2B5EF4-FFF2-40B4-BE49-F238E27FC236}">
                  <a16:creationId xmlns:a16="http://schemas.microsoft.com/office/drawing/2014/main" id="{C8FFD83E-4F42-4CFD-1D36-FD1F13B23A49}"/>
                </a:ext>
              </a:extLst>
            </p:cNvPr>
            <p:cNvSpPr/>
            <p:nvPr/>
          </p:nvSpPr>
          <p:spPr>
            <a:xfrm>
              <a:off x="2443208" y="-244917"/>
              <a:ext cx="76875" cy="57431"/>
            </a:xfrm>
            <a:custGeom>
              <a:avLst/>
              <a:gdLst/>
              <a:ahLst/>
              <a:cxnLst/>
              <a:rect l="l" t="t" r="r" b="b"/>
              <a:pathLst>
                <a:path w="1625" h="1214" extrusionOk="0">
                  <a:moveTo>
                    <a:pt x="0" y="0"/>
                  </a:moveTo>
                  <a:lnTo>
                    <a:pt x="0" y="1214"/>
                  </a:lnTo>
                  <a:lnTo>
                    <a:pt x="1624" y="1214"/>
                  </a:lnTo>
                  <a:lnTo>
                    <a:pt x="1624"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13;p22">
              <a:extLst>
                <a:ext uri="{FF2B5EF4-FFF2-40B4-BE49-F238E27FC236}">
                  <a16:creationId xmlns:a16="http://schemas.microsoft.com/office/drawing/2014/main" id="{30291CDB-5E69-FBBE-E0AA-BEF181BA74F2}"/>
                </a:ext>
              </a:extLst>
            </p:cNvPr>
            <p:cNvSpPr/>
            <p:nvPr/>
          </p:nvSpPr>
          <p:spPr>
            <a:xfrm>
              <a:off x="2467051" y="-230582"/>
              <a:ext cx="29094" cy="28763"/>
            </a:xfrm>
            <a:custGeom>
              <a:avLst/>
              <a:gdLst/>
              <a:ahLst/>
              <a:cxnLst/>
              <a:rect l="l" t="t" r="r" b="b"/>
              <a:pathLst>
                <a:path w="615" h="608" extrusionOk="0">
                  <a:moveTo>
                    <a:pt x="304" y="1"/>
                  </a:moveTo>
                  <a:cubicBezTo>
                    <a:pt x="137" y="1"/>
                    <a:pt x="1" y="139"/>
                    <a:pt x="1" y="304"/>
                  </a:cubicBezTo>
                  <a:cubicBezTo>
                    <a:pt x="1" y="470"/>
                    <a:pt x="137" y="607"/>
                    <a:pt x="304" y="607"/>
                  </a:cubicBezTo>
                  <a:cubicBezTo>
                    <a:pt x="477" y="607"/>
                    <a:pt x="614" y="470"/>
                    <a:pt x="614" y="304"/>
                  </a:cubicBezTo>
                  <a:cubicBezTo>
                    <a:pt x="614" y="139"/>
                    <a:pt x="477" y="1"/>
                    <a:pt x="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14;p22">
              <a:extLst>
                <a:ext uri="{FF2B5EF4-FFF2-40B4-BE49-F238E27FC236}">
                  <a16:creationId xmlns:a16="http://schemas.microsoft.com/office/drawing/2014/main" id="{0DC53441-90D9-8F4F-5B4D-6C663873E40A}"/>
                </a:ext>
              </a:extLst>
            </p:cNvPr>
            <p:cNvSpPr/>
            <p:nvPr/>
          </p:nvSpPr>
          <p:spPr>
            <a:xfrm>
              <a:off x="1790033" y="-350081"/>
              <a:ext cx="41678" cy="41678"/>
            </a:xfrm>
            <a:custGeom>
              <a:avLst/>
              <a:gdLst/>
              <a:ahLst/>
              <a:cxnLst/>
              <a:rect l="l" t="t" r="r" b="b"/>
              <a:pathLst>
                <a:path w="881" h="881" extrusionOk="0">
                  <a:moveTo>
                    <a:pt x="440" y="0"/>
                  </a:moveTo>
                  <a:cubicBezTo>
                    <a:pt x="194" y="0"/>
                    <a:pt x="0" y="196"/>
                    <a:pt x="0" y="440"/>
                  </a:cubicBezTo>
                  <a:cubicBezTo>
                    <a:pt x="0" y="686"/>
                    <a:pt x="194" y="880"/>
                    <a:pt x="440" y="880"/>
                  </a:cubicBezTo>
                  <a:cubicBezTo>
                    <a:pt x="687" y="880"/>
                    <a:pt x="881" y="686"/>
                    <a:pt x="881" y="440"/>
                  </a:cubicBezTo>
                  <a:cubicBezTo>
                    <a:pt x="881" y="196"/>
                    <a:pt x="687" y="0"/>
                    <a:pt x="440"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15;p22">
              <a:extLst>
                <a:ext uri="{FF2B5EF4-FFF2-40B4-BE49-F238E27FC236}">
                  <a16:creationId xmlns:a16="http://schemas.microsoft.com/office/drawing/2014/main" id="{0A06113E-0C33-6CE2-8CBC-2F41D07A7DB5}"/>
                </a:ext>
              </a:extLst>
            </p:cNvPr>
            <p:cNvSpPr/>
            <p:nvPr/>
          </p:nvSpPr>
          <p:spPr>
            <a:xfrm>
              <a:off x="1869936" y="-350081"/>
              <a:ext cx="458126" cy="41678"/>
            </a:xfrm>
            <a:custGeom>
              <a:avLst/>
              <a:gdLst/>
              <a:ahLst/>
              <a:cxnLst/>
              <a:rect l="l" t="t" r="r" b="b"/>
              <a:pathLst>
                <a:path w="9684" h="881" extrusionOk="0">
                  <a:moveTo>
                    <a:pt x="441" y="0"/>
                  </a:moveTo>
                  <a:cubicBezTo>
                    <a:pt x="195" y="0"/>
                    <a:pt x="1" y="196"/>
                    <a:pt x="1" y="440"/>
                  </a:cubicBezTo>
                  <a:cubicBezTo>
                    <a:pt x="1" y="686"/>
                    <a:pt x="195" y="880"/>
                    <a:pt x="441" y="880"/>
                  </a:cubicBezTo>
                  <a:lnTo>
                    <a:pt x="9243" y="880"/>
                  </a:lnTo>
                  <a:cubicBezTo>
                    <a:pt x="9489" y="880"/>
                    <a:pt x="9683" y="686"/>
                    <a:pt x="9683" y="440"/>
                  </a:cubicBezTo>
                  <a:cubicBezTo>
                    <a:pt x="9683" y="196"/>
                    <a:pt x="9489" y="0"/>
                    <a:pt x="9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16;p22">
              <a:extLst>
                <a:ext uri="{FF2B5EF4-FFF2-40B4-BE49-F238E27FC236}">
                  <a16:creationId xmlns:a16="http://schemas.microsoft.com/office/drawing/2014/main" id="{6A0B7ABF-EF55-4C94-CAE5-6F7C137F63C6}"/>
                </a:ext>
              </a:extLst>
            </p:cNvPr>
            <p:cNvSpPr/>
            <p:nvPr/>
          </p:nvSpPr>
          <p:spPr>
            <a:xfrm>
              <a:off x="1966632" y="-112692"/>
              <a:ext cx="525823" cy="192068"/>
            </a:xfrm>
            <a:custGeom>
              <a:avLst/>
              <a:gdLst/>
              <a:ahLst/>
              <a:cxnLst/>
              <a:rect l="l" t="t" r="r" b="b"/>
              <a:pathLst>
                <a:path w="11115" h="4060" extrusionOk="0">
                  <a:moveTo>
                    <a:pt x="361" y="1"/>
                  </a:moveTo>
                  <a:cubicBezTo>
                    <a:pt x="160" y="1"/>
                    <a:pt x="0" y="160"/>
                    <a:pt x="0" y="354"/>
                  </a:cubicBezTo>
                  <a:lnTo>
                    <a:pt x="0" y="3697"/>
                  </a:lnTo>
                  <a:cubicBezTo>
                    <a:pt x="0" y="3900"/>
                    <a:pt x="160" y="4060"/>
                    <a:pt x="361" y="4060"/>
                  </a:cubicBezTo>
                  <a:lnTo>
                    <a:pt x="10759" y="4060"/>
                  </a:lnTo>
                  <a:cubicBezTo>
                    <a:pt x="10955" y="4060"/>
                    <a:pt x="11114" y="3900"/>
                    <a:pt x="11114" y="3697"/>
                  </a:cubicBezTo>
                  <a:lnTo>
                    <a:pt x="11114" y="354"/>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17;p22">
              <a:extLst>
                <a:ext uri="{FF2B5EF4-FFF2-40B4-BE49-F238E27FC236}">
                  <a16:creationId xmlns:a16="http://schemas.microsoft.com/office/drawing/2014/main" id="{7CDFB05A-1591-D830-C59B-36EB11E5400D}"/>
                </a:ext>
              </a:extLst>
            </p:cNvPr>
            <p:cNvSpPr/>
            <p:nvPr/>
          </p:nvSpPr>
          <p:spPr>
            <a:xfrm>
              <a:off x="2011385" y="-41589"/>
              <a:ext cx="436270" cy="98400"/>
            </a:xfrm>
            <a:custGeom>
              <a:avLst/>
              <a:gdLst/>
              <a:ahLst/>
              <a:cxnLst/>
              <a:rect l="l" t="t" r="r" b="b"/>
              <a:pathLst>
                <a:path w="9222" h="2080" extrusionOk="0">
                  <a:moveTo>
                    <a:pt x="340" y="0"/>
                  </a:moveTo>
                  <a:cubicBezTo>
                    <a:pt x="151" y="0"/>
                    <a:pt x="0" y="151"/>
                    <a:pt x="0" y="338"/>
                  </a:cubicBezTo>
                  <a:lnTo>
                    <a:pt x="0" y="1747"/>
                  </a:lnTo>
                  <a:cubicBezTo>
                    <a:pt x="0" y="1934"/>
                    <a:pt x="151" y="2080"/>
                    <a:pt x="340" y="2080"/>
                  </a:cubicBezTo>
                  <a:lnTo>
                    <a:pt x="8889" y="2080"/>
                  </a:lnTo>
                  <a:cubicBezTo>
                    <a:pt x="9069" y="2080"/>
                    <a:pt x="9222" y="1934"/>
                    <a:pt x="9222" y="1747"/>
                  </a:cubicBezTo>
                  <a:lnTo>
                    <a:pt x="9222" y="338"/>
                  </a:lnTo>
                  <a:cubicBezTo>
                    <a:pt x="9222" y="151"/>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18;p22">
              <a:extLst>
                <a:ext uri="{FF2B5EF4-FFF2-40B4-BE49-F238E27FC236}">
                  <a16:creationId xmlns:a16="http://schemas.microsoft.com/office/drawing/2014/main" id="{AD97ADC6-EED0-39F5-5A21-9DE25515363B}"/>
                </a:ext>
              </a:extLst>
            </p:cNvPr>
            <p:cNvSpPr/>
            <p:nvPr/>
          </p:nvSpPr>
          <p:spPr>
            <a:xfrm>
              <a:off x="2011385" y="-90458"/>
              <a:ext cx="436270" cy="21194"/>
            </a:xfrm>
            <a:custGeom>
              <a:avLst/>
              <a:gdLst/>
              <a:ahLst/>
              <a:cxnLst/>
              <a:rect l="l" t="t" r="r" b="b"/>
              <a:pathLst>
                <a:path w="9222" h="448" extrusionOk="0">
                  <a:moveTo>
                    <a:pt x="224" y="0"/>
                  </a:moveTo>
                  <a:cubicBezTo>
                    <a:pt x="101" y="0"/>
                    <a:pt x="0" y="101"/>
                    <a:pt x="0" y="224"/>
                  </a:cubicBezTo>
                  <a:cubicBezTo>
                    <a:pt x="0" y="347"/>
                    <a:pt x="101" y="448"/>
                    <a:pt x="224" y="448"/>
                  </a:cubicBezTo>
                  <a:lnTo>
                    <a:pt x="8998" y="448"/>
                  </a:lnTo>
                  <a:cubicBezTo>
                    <a:pt x="9120" y="448"/>
                    <a:pt x="9222" y="347"/>
                    <a:pt x="9222" y="224"/>
                  </a:cubicBezTo>
                  <a:cubicBezTo>
                    <a:pt x="9222" y="101"/>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19;p22">
              <a:extLst>
                <a:ext uri="{FF2B5EF4-FFF2-40B4-BE49-F238E27FC236}">
                  <a16:creationId xmlns:a16="http://schemas.microsoft.com/office/drawing/2014/main" id="{83CA10CE-D262-A77F-916F-EA46E015FA84}"/>
                </a:ext>
              </a:extLst>
            </p:cNvPr>
            <p:cNvSpPr/>
            <p:nvPr/>
          </p:nvSpPr>
          <p:spPr>
            <a:xfrm>
              <a:off x="1966632" y="127772"/>
              <a:ext cx="525823" cy="192068"/>
            </a:xfrm>
            <a:custGeom>
              <a:avLst/>
              <a:gdLst/>
              <a:ahLst/>
              <a:cxnLst/>
              <a:rect l="l" t="t" r="r" b="b"/>
              <a:pathLst>
                <a:path w="11115" h="4060" extrusionOk="0">
                  <a:moveTo>
                    <a:pt x="361" y="1"/>
                  </a:moveTo>
                  <a:cubicBezTo>
                    <a:pt x="160" y="1"/>
                    <a:pt x="0" y="160"/>
                    <a:pt x="0" y="363"/>
                  </a:cubicBezTo>
                  <a:lnTo>
                    <a:pt x="0" y="3706"/>
                  </a:lnTo>
                  <a:cubicBezTo>
                    <a:pt x="0" y="3900"/>
                    <a:pt x="160" y="4060"/>
                    <a:pt x="361" y="4060"/>
                  </a:cubicBezTo>
                  <a:lnTo>
                    <a:pt x="10759" y="4060"/>
                  </a:lnTo>
                  <a:cubicBezTo>
                    <a:pt x="10955" y="4060"/>
                    <a:pt x="11114" y="3900"/>
                    <a:pt x="11114" y="3706"/>
                  </a:cubicBezTo>
                  <a:lnTo>
                    <a:pt x="11114" y="363"/>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20;p22">
              <a:extLst>
                <a:ext uri="{FF2B5EF4-FFF2-40B4-BE49-F238E27FC236}">
                  <a16:creationId xmlns:a16="http://schemas.microsoft.com/office/drawing/2014/main" id="{87367C2C-124A-EE49-078C-6A125F02A5AF}"/>
                </a:ext>
              </a:extLst>
            </p:cNvPr>
            <p:cNvSpPr/>
            <p:nvPr/>
          </p:nvSpPr>
          <p:spPr>
            <a:xfrm>
              <a:off x="2011385" y="199206"/>
              <a:ext cx="436270" cy="98400"/>
            </a:xfrm>
            <a:custGeom>
              <a:avLst/>
              <a:gdLst/>
              <a:ahLst/>
              <a:cxnLst/>
              <a:rect l="l" t="t" r="r" b="b"/>
              <a:pathLst>
                <a:path w="9222" h="2080" extrusionOk="0">
                  <a:moveTo>
                    <a:pt x="340" y="0"/>
                  </a:moveTo>
                  <a:cubicBezTo>
                    <a:pt x="151" y="0"/>
                    <a:pt x="0" y="144"/>
                    <a:pt x="0" y="333"/>
                  </a:cubicBezTo>
                  <a:lnTo>
                    <a:pt x="0" y="1740"/>
                  </a:lnTo>
                  <a:cubicBezTo>
                    <a:pt x="0" y="1929"/>
                    <a:pt x="151" y="2080"/>
                    <a:pt x="340" y="2080"/>
                  </a:cubicBezTo>
                  <a:lnTo>
                    <a:pt x="8889" y="2080"/>
                  </a:lnTo>
                  <a:cubicBezTo>
                    <a:pt x="9069" y="2080"/>
                    <a:pt x="9222" y="1929"/>
                    <a:pt x="9222" y="1740"/>
                  </a:cubicBezTo>
                  <a:lnTo>
                    <a:pt x="9222" y="333"/>
                  </a:lnTo>
                  <a:cubicBezTo>
                    <a:pt x="9222" y="144"/>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21;p22">
              <a:extLst>
                <a:ext uri="{FF2B5EF4-FFF2-40B4-BE49-F238E27FC236}">
                  <a16:creationId xmlns:a16="http://schemas.microsoft.com/office/drawing/2014/main" id="{5799AB36-9B93-B8A4-3DA5-4B3471CF8D3C}"/>
                </a:ext>
              </a:extLst>
            </p:cNvPr>
            <p:cNvSpPr/>
            <p:nvPr/>
          </p:nvSpPr>
          <p:spPr>
            <a:xfrm>
              <a:off x="2011385" y="150338"/>
              <a:ext cx="436270" cy="20863"/>
            </a:xfrm>
            <a:custGeom>
              <a:avLst/>
              <a:gdLst/>
              <a:ahLst/>
              <a:cxnLst/>
              <a:rect l="l" t="t" r="r" b="b"/>
              <a:pathLst>
                <a:path w="9222" h="441" extrusionOk="0">
                  <a:moveTo>
                    <a:pt x="224" y="0"/>
                  </a:moveTo>
                  <a:cubicBezTo>
                    <a:pt x="101" y="0"/>
                    <a:pt x="0" y="94"/>
                    <a:pt x="0" y="217"/>
                  </a:cubicBezTo>
                  <a:cubicBezTo>
                    <a:pt x="0" y="340"/>
                    <a:pt x="101" y="441"/>
                    <a:pt x="224" y="441"/>
                  </a:cubicBezTo>
                  <a:lnTo>
                    <a:pt x="8998" y="441"/>
                  </a:lnTo>
                  <a:cubicBezTo>
                    <a:pt x="9120" y="441"/>
                    <a:pt x="9222" y="340"/>
                    <a:pt x="9222" y="217"/>
                  </a:cubicBezTo>
                  <a:cubicBezTo>
                    <a:pt x="9222" y="94"/>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22;p22">
              <a:extLst>
                <a:ext uri="{FF2B5EF4-FFF2-40B4-BE49-F238E27FC236}">
                  <a16:creationId xmlns:a16="http://schemas.microsoft.com/office/drawing/2014/main" id="{0826802E-8F0B-C3FC-DCAE-3F0F4D7C59A1}"/>
                </a:ext>
              </a:extLst>
            </p:cNvPr>
            <p:cNvSpPr/>
            <p:nvPr/>
          </p:nvSpPr>
          <p:spPr>
            <a:xfrm>
              <a:off x="2527226" y="-114395"/>
              <a:ext cx="189940" cy="192068"/>
            </a:xfrm>
            <a:custGeom>
              <a:avLst/>
              <a:gdLst/>
              <a:ahLst/>
              <a:cxnLst/>
              <a:rect l="l" t="t" r="r" b="b"/>
              <a:pathLst>
                <a:path w="4015" h="4060" extrusionOk="0">
                  <a:moveTo>
                    <a:pt x="397" y="0"/>
                  </a:moveTo>
                  <a:cubicBezTo>
                    <a:pt x="181" y="0"/>
                    <a:pt x="1" y="181"/>
                    <a:pt x="1" y="397"/>
                  </a:cubicBezTo>
                  <a:lnTo>
                    <a:pt x="1" y="3654"/>
                  </a:lnTo>
                  <a:cubicBezTo>
                    <a:pt x="1" y="3879"/>
                    <a:pt x="181" y="4059"/>
                    <a:pt x="397" y="4059"/>
                  </a:cubicBezTo>
                  <a:lnTo>
                    <a:pt x="3610" y="4059"/>
                  </a:lnTo>
                  <a:cubicBezTo>
                    <a:pt x="3834" y="4059"/>
                    <a:pt x="4014" y="3879"/>
                    <a:pt x="4014" y="3654"/>
                  </a:cubicBezTo>
                  <a:lnTo>
                    <a:pt x="4014" y="397"/>
                  </a:lnTo>
                  <a:cubicBezTo>
                    <a:pt x="4014" y="181"/>
                    <a:pt x="3834" y="0"/>
                    <a:pt x="36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23;p22">
              <a:extLst>
                <a:ext uri="{FF2B5EF4-FFF2-40B4-BE49-F238E27FC236}">
                  <a16:creationId xmlns:a16="http://schemas.microsoft.com/office/drawing/2014/main" id="{08B28655-1479-0B39-8EA6-DD023117635C}"/>
                </a:ext>
              </a:extLst>
            </p:cNvPr>
            <p:cNvSpPr/>
            <p:nvPr/>
          </p:nvSpPr>
          <p:spPr>
            <a:xfrm>
              <a:off x="2599276" y="-89795"/>
              <a:ext cx="101143" cy="19869"/>
            </a:xfrm>
            <a:custGeom>
              <a:avLst/>
              <a:gdLst/>
              <a:ahLst/>
              <a:cxnLst/>
              <a:rect l="l" t="t" r="r" b="b"/>
              <a:pathLst>
                <a:path w="2138" h="420" extrusionOk="0">
                  <a:moveTo>
                    <a:pt x="211" y="0"/>
                  </a:moveTo>
                  <a:cubicBezTo>
                    <a:pt x="95" y="0"/>
                    <a:pt x="1" y="94"/>
                    <a:pt x="1" y="210"/>
                  </a:cubicBezTo>
                  <a:cubicBezTo>
                    <a:pt x="1" y="326"/>
                    <a:pt x="95" y="420"/>
                    <a:pt x="211" y="420"/>
                  </a:cubicBezTo>
                  <a:lnTo>
                    <a:pt x="1928" y="420"/>
                  </a:lnTo>
                  <a:cubicBezTo>
                    <a:pt x="2044" y="420"/>
                    <a:pt x="2138" y="326"/>
                    <a:pt x="2138" y="210"/>
                  </a:cubicBezTo>
                  <a:cubicBezTo>
                    <a:pt x="2138" y="94"/>
                    <a:pt x="2044" y="0"/>
                    <a:pt x="1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24;p22">
              <a:extLst>
                <a:ext uri="{FF2B5EF4-FFF2-40B4-BE49-F238E27FC236}">
                  <a16:creationId xmlns:a16="http://schemas.microsoft.com/office/drawing/2014/main" id="{45E5EA32-E8FD-0550-A8BC-FBCAD769D255}"/>
                </a:ext>
              </a:extLst>
            </p:cNvPr>
            <p:cNvSpPr/>
            <p:nvPr/>
          </p:nvSpPr>
          <p:spPr>
            <a:xfrm>
              <a:off x="2562092" y="-43339"/>
              <a:ext cx="138327" cy="47544"/>
            </a:xfrm>
            <a:custGeom>
              <a:avLst/>
              <a:gdLst/>
              <a:ahLst/>
              <a:cxnLst/>
              <a:rect l="l" t="t" r="r" b="b"/>
              <a:pathLst>
                <a:path w="2924" h="1005" extrusionOk="0">
                  <a:moveTo>
                    <a:pt x="274" y="1"/>
                  </a:moveTo>
                  <a:cubicBezTo>
                    <a:pt x="121" y="1"/>
                    <a:pt x="0" y="124"/>
                    <a:pt x="0" y="275"/>
                  </a:cubicBezTo>
                  <a:lnTo>
                    <a:pt x="0" y="731"/>
                  </a:lnTo>
                  <a:cubicBezTo>
                    <a:pt x="0" y="881"/>
                    <a:pt x="121" y="1004"/>
                    <a:pt x="274" y="1004"/>
                  </a:cubicBezTo>
                  <a:lnTo>
                    <a:pt x="2650" y="1004"/>
                  </a:lnTo>
                  <a:cubicBezTo>
                    <a:pt x="2801" y="1004"/>
                    <a:pt x="2924" y="881"/>
                    <a:pt x="2924" y="731"/>
                  </a:cubicBezTo>
                  <a:lnTo>
                    <a:pt x="2924" y="275"/>
                  </a:lnTo>
                  <a:cubicBezTo>
                    <a:pt x="2924" y="124"/>
                    <a:pt x="2801" y="1"/>
                    <a:pt x="26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25;p22">
              <a:extLst>
                <a:ext uri="{FF2B5EF4-FFF2-40B4-BE49-F238E27FC236}">
                  <a16:creationId xmlns:a16="http://schemas.microsoft.com/office/drawing/2014/main" id="{51556AFB-90DF-105C-8BC5-F72598DB0BBA}"/>
                </a:ext>
              </a:extLst>
            </p:cNvPr>
            <p:cNvSpPr/>
            <p:nvPr/>
          </p:nvSpPr>
          <p:spPr>
            <a:xfrm>
              <a:off x="2543973" y="-97979"/>
              <a:ext cx="36190" cy="36285"/>
            </a:xfrm>
            <a:custGeom>
              <a:avLst/>
              <a:gdLst/>
              <a:ahLst/>
              <a:cxnLst/>
              <a:rect l="l" t="t" r="r" b="b"/>
              <a:pathLst>
                <a:path w="765" h="767" extrusionOk="0">
                  <a:moveTo>
                    <a:pt x="383" y="0"/>
                  </a:moveTo>
                  <a:cubicBezTo>
                    <a:pt x="173" y="0"/>
                    <a:pt x="0" y="173"/>
                    <a:pt x="0" y="383"/>
                  </a:cubicBezTo>
                  <a:cubicBezTo>
                    <a:pt x="0" y="600"/>
                    <a:pt x="173" y="766"/>
                    <a:pt x="383" y="766"/>
                  </a:cubicBezTo>
                  <a:cubicBezTo>
                    <a:pt x="600" y="766"/>
                    <a:pt x="764" y="600"/>
                    <a:pt x="764" y="383"/>
                  </a:cubicBezTo>
                  <a:cubicBezTo>
                    <a:pt x="764" y="173"/>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26;p22">
              <a:extLst>
                <a:ext uri="{FF2B5EF4-FFF2-40B4-BE49-F238E27FC236}">
                  <a16:creationId xmlns:a16="http://schemas.microsoft.com/office/drawing/2014/main" id="{F457BBEC-A087-F456-80AB-B2523089A8FD}"/>
                </a:ext>
              </a:extLst>
            </p:cNvPr>
            <p:cNvSpPr/>
            <p:nvPr/>
          </p:nvSpPr>
          <p:spPr>
            <a:xfrm>
              <a:off x="2527226" y="127772"/>
              <a:ext cx="189940" cy="192068"/>
            </a:xfrm>
            <a:custGeom>
              <a:avLst/>
              <a:gdLst/>
              <a:ahLst/>
              <a:cxnLst/>
              <a:rect l="l" t="t" r="r" b="b"/>
              <a:pathLst>
                <a:path w="4015" h="4060" extrusionOk="0">
                  <a:moveTo>
                    <a:pt x="397" y="1"/>
                  </a:moveTo>
                  <a:cubicBezTo>
                    <a:pt x="181" y="1"/>
                    <a:pt x="1" y="181"/>
                    <a:pt x="1" y="406"/>
                  </a:cubicBezTo>
                  <a:lnTo>
                    <a:pt x="1" y="3663"/>
                  </a:lnTo>
                  <a:cubicBezTo>
                    <a:pt x="1" y="3879"/>
                    <a:pt x="181" y="4060"/>
                    <a:pt x="397" y="4060"/>
                  </a:cubicBezTo>
                  <a:lnTo>
                    <a:pt x="3610" y="4060"/>
                  </a:lnTo>
                  <a:cubicBezTo>
                    <a:pt x="3834" y="4060"/>
                    <a:pt x="4014" y="3879"/>
                    <a:pt x="4014" y="3663"/>
                  </a:cubicBezTo>
                  <a:lnTo>
                    <a:pt x="4014" y="406"/>
                  </a:lnTo>
                  <a:cubicBezTo>
                    <a:pt x="4014" y="181"/>
                    <a:pt x="3834" y="1"/>
                    <a:pt x="3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27;p22">
              <a:extLst>
                <a:ext uri="{FF2B5EF4-FFF2-40B4-BE49-F238E27FC236}">
                  <a16:creationId xmlns:a16="http://schemas.microsoft.com/office/drawing/2014/main" id="{EA839CF9-D480-ADE8-80EB-877AEC293DB8}"/>
                </a:ext>
              </a:extLst>
            </p:cNvPr>
            <p:cNvSpPr/>
            <p:nvPr/>
          </p:nvSpPr>
          <p:spPr>
            <a:xfrm>
              <a:off x="2599276" y="152703"/>
              <a:ext cx="101143" cy="19585"/>
            </a:xfrm>
            <a:custGeom>
              <a:avLst/>
              <a:gdLst/>
              <a:ahLst/>
              <a:cxnLst/>
              <a:rect l="l" t="t" r="r" b="b"/>
              <a:pathLst>
                <a:path w="2138" h="414" extrusionOk="0">
                  <a:moveTo>
                    <a:pt x="211" y="1"/>
                  </a:moveTo>
                  <a:cubicBezTo>
                    <a:pt x="95" y="1"/>
                    <a:pt x="1" y="96"/>
                    <a:pt x="1" y="203"/>
                  </a:cubicBezTo>
                  <a:cubicBezTo>
                    <a:pt x="1" y="319"/>
                    <a:pt x="95" y="413"/>
                    <a:pt x="211" y="413"/>
                  </a:cubicBezTo>
                  <a:lnTo>
                    <a:pt x="1928" y="413"/>
                  </a:lnTo>
                  <a:cubicBezTo>
                    <a:pt x="2044" y="413"/>
                    <a:pt x="2138" y="319"/>
                    <a:pt x="2138" y="203"/>
                  </a:cubicBezTo>
                  <a:cubicBezTo>
                    <a:pt x="2138" y="96"/>
                    <a:pt x="2044" y="1"/>
                    <a:pt x="19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28;p22">
              <a:extLst>
                <a:ext uri="{FF2B5EF4-FFF2-40B4-BE49-F238E27FC236}">
                  <a16:creationId xmlns:a16="http://schemas.microsoft.com/office/drawing/2014/main" id="{E25AAB39-B549-55ED-4674-56B3E457E345}"/>
                </a:ext>
              </a:extLst>
            </p:cNvPr>
            <p:cNvSpPr/>
            <p:nvPr/>
          </p:nvSpPr>
          <p:spPr>
            <a:xfrm>
              <a:off x="2562092" y="198875"/>
              <a:ext cx="138327" cy="47828"/>
            </a:xfrm>
            <a:custGeom>
              <a:avLst/>
              <a:gdLst/>
              <a:ahLst/>
              <a:cxnLst/>
              <a:rect l="l" t="t" r="r" b="b"/>
              <a:pathLst>
                <a:path w="2924" h="1011" extrusionOk="0">
                  <a:moveTo>
                    <a:pt x="274" y="0"/>
                  </a:moveTo>
                  <a:cubicBezTo>
                    <a:pt x="121" y="0"/>
                    <a:pt x="0" y="123"/>
                    <a:pt x="0" y="274"/>
                  </a:cubicBezTo>
                  <a:lnTo>
                    <a:pt x="0" y="737"/>
                  </a:lnTo>
                  <a:cubicBezTo>
                    <a:pt x="0" y="888"/>
                    <a:pt x="121" y="1011"/>
                    <a:pt x="274" y="1011"/>
                  </a:cubicBezTo>
                  <a:lnTo>
                    <a:pt x="2650" y="1011"/>
                  </a:lnTo>
                  <a:cubicBezTo>
                    <a:pt x="2801" y="1011"/>
                    <a:pt x="2924" y="888"/>
                    <a:pt x="2924" y="737"/>
                  </a:cubicBezTo>
                  <a:lnTo>
                    <a:pt x="2924" y="274"/>
                  </a:lnTo>
                  <a:cubicBezTo>
                    <a:pt x="2924" y="123"/>
                    <a:pt x="2801" y="0"/>
                    <a:pt x="2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29;p22">
              <a:extLst>
                <a:ext uri="{FF2B5EF4-FFF2-40B4-BE49-F238E27FC236}">
                  <a16:creationId xmlns:a16="http://schemas.microsoft.com/office/drawing/2014/main" id="{815A7BB4-39F9-8A32-4A1C-ECA4EC343E04}"/>
                </a:ext>
              </a:extLst>
            </p:cNvPr>
            <p:cNvSpPr/>
            <p:nvPr/>
          </p:nvSpPr>
          <p:spPr>
            <a:xfrm>
              <a:off x="2543973" y="144188"/>
              <a:ext cx="36190" cy="36616"/>
            </a:xfrm>
            <a:custGeom>
              <a:avLst/>
              <a:gdLst/>
              <a:ahLst/>
              <a:cxnLst/>
              <a:rect l="l" t="t" r="r" b="b"/>
              <a:pathLst>
                <a:path w="765" h="774" extrusionOk="0">
                  <a:moveTo>
                    <a:pt x="383" y="0"/>
                  </a:moveTo>
                  <a:cubicBezTo>
                    <a:pt x="173" y="0"/>
                    <a:pt x="0" y="174"/>
                    <a:pt x="0" y="383"/>
                  </a:cubicBezTo>
                  <a:cubicBezTo>
                    <a:pt x="0" y="600"/>
                    <a:pt x="173" y="773"/>
                    <a:pt x="383" y="773"/>
                  </a:cubicBezTo>
                  <a:cubicBezTo>
                    <a:pt x="600" y="773"/>
                    <a:pt x="764" y="600"/>
                    <a:pt x="764" y="383"/>
                  </a:cubicBezTo>
                  <a:cubicBezTo>
                    <a:pt x="764" y="174"/>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30;p22">
              <a:extLst>
                <a:ext uri="{FF2B5EF4-FFF2-40B4-BE49-F238E27FC236}">
                  <a16:creationId xmlns:a16="http://schemas.microsoft.com/office/drawing/2014/main" id="{3304159D-AA08-5DF1-B13E-4A2517048A2E}"/>
                </a:ext>
              </a:extLst>
            </p:cNvPr>
            <p:cNvSpPr/>
            <p:nvPr/>
          </p:nvSpPr>
          <p:spPr>
            <a:xfrm>
              <a:off x="1770921" y="-75461"/>
              <a:ext cx="41678" cy="41678"/>
            </a:xfrm>
            <a:custGeom>
              <a:avLst/>
              <a:gdLst/>
              <a:ahLst/>
              <a:cxnLst/>
              <a:rect l="l" t="t" r="r" b="b"/>
              <a:pathLst>
                <a:path w="881" h="881" extrusionOk="0">
                  <a:moveTo>
                    <a:pt x="441" y="1"/>
                  </a:moveTo>
                  <a:cubicBezTo>
                    <a:pt x="201" y="1"/>
                    <a:pt x="0" y="196"/>
                    <a:pt x="0" y="441"/>
                  </a:cubicBezTo>
                  <a:cubicBezTo>
                    <a:pt x="0" y="687"/>
                    <a:pt x="201" y="881"/>
                    <a:pt x="441" y="881"/>
                  </a:cubicBezTo>
                  <a:cubicBezTo>
                    <a:pt x="685" y="881"/>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31;p22">
              <a:extLst>
                <a:ext uri="{FF2B5EF4-FFF2-40B4-BE49-F238E27FC236}">
                  <a16:creationId xmlns:a16="http://schemas.microsoft.com/office/drawing/2014/main" id="{A665AEC9-1D52-2CBB-0591-37F782BD3E9E}"/>
                </a:ext>
              </a:extLst>
            </p:cNvPr>
            <p:cNvSpPr/>
            <p:nvPr/>
          </p:nvSpPr>
          <p:spPr>
            <a:xfrm>
              <a:off x="1770921" y="35901"/>
              <a:ext cx="41678" cy="42104"/>
            </a:xfrm>
            <a:custGeom>
              <a:avLst/>
              <a:gdLst/>
              <a:ahLst/>
              <a:cxnLst/>
              <a:rect l="l" t="t" r="r" b="b"/>
              <a:pathLst>
                <a:path w="881" h="890" extrusionOk="0">
                  <a:moveTo>
                    <a:pt x="441" y="0"/>
                  </a:moveTo>
                  <a:cubicBezTo>
                    <a:pt x="201" y="0"/>
                    <a:pt x="0" y="203"/>
                    <a:pt x="0" y="442"/>
                  </a:cubicBezTo>
                  <a:cubicBezTo>
                    <a:pt x="0" y="686"/>
                    <a:pt x="201" y="889"/>
                    <a:pt x="441" y="889"/>
                  </a:cubicBezTo>
                  <a:cubicBezTo>
                    <a:pt x="685" y="889"/>
                    <a:pt x="881" y="686"/>
                    <a:pt x="881" y="442"/>
                  </a:cubicBezTo>
                  <a:cubicBezTo>
                    <a:pt x="881" y="203"/>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32;p22">
              <a:extLst>
                <a:ext uri="{FF2B5EF4-FFF2-40B4-BE49-F238E27FC236}">
                  <a16:creationId xmlns:a16="http://schemas.microsoft.com/office/drawing/2014/main" id="{DF6F1C28-EFE0-53AF-289B-08FE90752AA8}"/>
                </a:ext>
              </a:extLst>
            </p:cNvPr>
            <p:cNvSpPr/>
            <p:nvPr/>
          </p:nvSpPr>
          <p:spPr>
            <a:xfrm>
              <a:off x="1770921" y="147641"/>
              <a:ext cx="41678" cy="41678"/>
            </a:xfrm>
            <a:custGeom>
              <a:avLst/>
              <a:gdLst/>
              <a:ahLst/>
              <a:cxnLst/>
              <a:rect l="l" t="t" r="r" b="b"/>
              <a:pathLst>
                <a:path w="881" h="881" extrusionOk="0">
                  <a:moveTo>
                    <a:pt x="441" y="0"/>
                  </a:moveTo>
                  <a:cubicBezTo>
                    <a:pt x="201" y="0"/>
                    <a:pt x="0" y="194"/>
                    <a:pt x="0" y="440"/>
                  </a:cubicBezTo>
                  <a:cubicBezTo>
                    <a:pt x="0" y="680"/>
                    <a:pt x="201" y="881"/>
                    <a:pt x="441" y="881"/>
                  </a:cubicBezTo>
                  <a:cubicBezTo>
                    <a:pt x="685" y="881"/>
                    <a:pt x="881" y="680"/>
                    <a:pt x="881" y="440"/>
                  </a:cubicBezTo>
                  <a:cubicBezTo>
                    <a:pt x="881" y="194"/>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3;p22">
              <a:extLst>
                <a:ext uri="{FF2B5EF4-FFF2-40B4-BE49-F238E27FC236}">
                  <a16:creationId xmlns:a16="http://schemas.microsoft.com/office/drawing/2014/main" id="{8A5F1010-FA2B-8467-6A34-DB71467A620C}"/>
                </a:ext>
              </a:extLst>
            </p:cNvPr>
            <p:cNvSpPr/>
            <p:nvPr/>
          </p:nvSpPr>
          <p:spPr>
            <a:xfrm>
              <a:off x="1770921" y="258956"/>
              <a:ext cx="41678" cy="41773"/>
            </a:xfrm>
            <a:custGeom>
              <a:avLst/>
              <a:gdLst/>
              <a:ahLst/>
              <a:cxnLst/>
              <a:rect l="l" t="t" r="r" b="b"/>
              <a:pathLst>
                <a:path w="881" h="883" extrusionOk="0">
                  <a:moveTo>
                    <a:pt x="441" y="1"/>
                  </a:moveTo>
                  <a:cubicBezTo>
                    <a:pt x="201" y="1"/>
                    <a:pt x="0" y="196"/>
                    <a:pt x="0" y="441"/>
                  </a:cubicBezTo>
                  <a:cubicBezTo>
                    <a:pt x="0" y="687"/>
                    <a:pt x="201" y="883"/>
                    <a:pt x="441" y="883"/>
                  </a:cubicBezTo>
                  <a:cubicBezTo>
                    <a:pt x="685" y="883"/>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34;p22">
              <a:extLst>
                <a:ext uri="{FF2B5EF4-FFF2-40B4-BE49-F238E27FC236}">
                  <a16:creationId xmlns:a16="http://schemas.microsoft.com/office/drawing/2014/main" id="{18950E60-B4F1-9969-F2BE-6B53677042F0}"/>
                </a:ext>
              </a:extLst>
            </p:cNvPr>
            <p:cNvSpPr/>
            <p:nvPr/>
          </p:nvSpPr>
          <p:spPr>
            <a:xfrm>
              <a:off x="1829630" y="-69311"/>
              <a:ext cx="103272" cy="27770"/>
            </a:xfrm>
            <a:custGeom>
              <a:avLst/>
              <a:gdLst/>
              <a:ahLst/>
              <a:cxnLst/>
              <a:rect l="l" t="t" r="r" b="b"/>
              <a:pathLst>
                <a:path w="2183" h="587" extrusionOk="0">
                  <a:moveTo>
                    <a:pt x="297" y="1"/>
                  </a:moveTo>
                  <a:cubicBezTo>
                    <a:pt x="130" y="1"/>
                    <a:pt x="0" y="131"/>
                    <a:pt x="0" y="297"/>
                  </a:cubicBezTo>
                  <a:cubicBezTo>
                    <a:pt x="0" y="456"/>
                    <a:pt x="130" y="586"/>
                    <a:pt x="297" y="586"/>
                  </a:cubicBezTo>
                  <a:lnTo>
                    <a:pt x="1886" y="586"/>
                  </a:lnTo>
                  <a:cubicBezTo>
                    <a:pt x="2052" y="586"/>
                    <a:pt x="2182" y="456"/>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35;p22">
              <a:extLst>
                <a:ext uri="{FF2B5EF4-FFF2-40B4-BE49-F238E27FC236}">
                  <a16:creationId xmlns:a16="http://schemas.microsoft.com/office/drawing/2014/main" id="{FEBC9EEE-15A8-960B-76DF-BCC3BDCF6955}"/>
                </a:ext>
              </a:extLst>
            </p:cNvPr>
            <p:cNvSpPr/>
            <p:nvPr/>
          </p:nvSpPr>
          <p:spPr>
            <a:xfrm>
              <a:off x="1829630" y="43092"/>
              <a:ext cx="103272" cy="27675"/>
            </a:xfrm>
            <a:custGeom>
              <a:avLst/>
              <a:gdLst/>
              <a:ahLst/>
              <a:cxnLst/>
              <a:rect l="l" t="t" r="r" b="b"/>
              <a:pathLst>
                <a:path w="2183" h="585" extrusionOk="0">
                  <a:moveTo>
                    <a:pt x="297" y="1"/>
                  </a:moveTo>
                  <a:cubicBezTo>
                    <a:pt x="130" y="1"/>
                    <a:pt x="0" y="131"/>
                    <a:pt x="0" y="290"/>
                  </a:cubicBezTo>
                  <a:cubicBezTo>
                    <a:pt x="0" y="455"/>
                    <a:pt x="130" y="585"/>
                    <a:pt x="297" y="585"/>
                  </a:cubicBezTo>
                  <a:lnTo>
                    <a:pt x="1886" y="585"/>
                  </a:lnTo>
                  <a:cubicBezTo>
                    <a:pt x="2052" y="585"/>
                    <a:pt x="2182" y="455"/>
                    <a:pt x="2182" y="290"/>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36;p22">
              <a:extLst>
                <a:ext uri="{FF2B5EF4-FFF2-40B4-BE49-F238E27FC236}">
                  <a16:creationId xmlns:a16="http://schemas.microsoft.com/office/drawing/2014/main" id="{1F385C2A-E4D2-F377-4520-C576CFF88E3D}"/>
                </a:ext>
              </a:extLst>
            </p:cNvPr>
            <p:cNvSpPr/>
            <p:nvPr/>
          </p:nvSpPr>
          <p:spPr>
            <a:xfrm>
              <a:off x="1829630" y="155163"/>
              <a:ext cx="103272" cy="28006"/>
            </a:xfrm>
            <a:custGeom>
              <a:avLst/>
              <a:gdLst/>
              <a:ahLst/>
              <a:cxnLst/>
              <a:rect l="l" t="t" r="r" b="b"/>
              <a:pathLst>
                <a:path w="2183" h="592" extrusionOk="0">
                  <a:moveTo>
                    <a:pt x="297" y="1"/>
                  </a:moveTo>
                  <a:cubicBezTo>
                    <a:pt x="130" y="1"/>
                    <a:pt x="0" y="138"/>
                    <a:pt x="0" y="295"/>
                  </a:cubicBezTo>
                  <a:cubicBezTo>
                    <a:pt x="0" y="462"/>
                    <a:pt x="130" y="592"/>
                    <a:pt x="297" y="592"/>
                  </a:cubicBezTo>
                  <a:lnTo>
                    <a:pt x="1886" y="592"/>
                  </a:lnTo>
                  <a:cubicBezTo>
                    <a:pt x="2052" y="592"/>
                    <a:pt x="2182" y="462"/>
                    <a:pt x="2182" y="295"/>
                  </a:cubicBezTo>
                  <a:cubicBezTo>
                    <a:pt x="2182" y="138"/>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37;p22">
              <a:extLst>
                <a:ext uri="{FF2B5EF4-FFF2-40B4-BE49-F238E27FC236}">
                  <a16:creationId xmlns:a16="http://schemas.microsoft.com/office/drawing/2014/main" id="{0BC2B125-2920-CF65-B81C-DB126876FD03}"/>
                </a:ext>
              </a:extLst>
            </p:cNvPr>
            <p:cNvSpPr/>
            <p:nvPr/>
          </p:nvSpPr>
          <p:spPr>
            <a:xfrm>
              <a:off x="1829630" y="267471"/>
              <a:ext cx="103272" cy="28101"/>
            </a:xfrm>
            <a:custGeom>
              <a:avLst/>
              <a:gdLst/>
              <a:ahLst/>
              <a:cxnLst/>
              <a:rect l="l" t="t" r="r" b="b"/>
              <a:pathLst>
                <a:path w="2183" h="594" extrusionOk="0">
                  <a:moveTo>
                    <a:pt x="297" y="1"/>
                  </a:moveTo>
                  <a:cubicBezTo>
                    <a:pt x="130" y="1"/>
                    <a:pt x="0" y="131"/>
                    <a:pt x="0" y="297"/>
                  </a:cubicBezTo>
                  <a:cubicBezTo>
                    <a:pt x="0" y="457"/>
                    <a:pt x="130" y="594"/>
                    <a:pt x="297" y="594"/>
                  </a:cubicBezTo>
                  <a:lnTo>
                    <a:pt x="1886" y="594"/>
                  </a:lnTo>
                  <a:cubicBezTo>
                    <a:pt x="2052" y="594"/>
                    <a:pt x="2182" y="457"/>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304;p22">
            <a:extLst>
              <a:ext uri="{FF2B5EF4-FFF2-40B4-BE49-F238E27FC236}">
                <a16:creationId xmlns:a16="http://schemas.microsoft.com/office/drawing/2014/main" id="{34E646EB-42C9-CCCC-F965-76876161CADB}"/>
              </a:ext>
            </a:extLst>
          </p:cNvPr>
          <p:cNvGrpSpPr/>
          <p:nvPr/>
        </p:nvGrpSpPr>
        <p:grpSpPr>
          <a:xfrm>
            <a:off x="7964318" y="4036700"/>
            <a:ext cx="876280" cy="906957"/>
            <a:chOff x="1739746" y="-454299"/>
            <a:chExt cx="1008503" cy="869417"/>
          </a:xfrm>
        </p:grpSpPr>
        <p:sp>
          <p:nvSpPr>
            <p:cNvPr id="39" name="Google Shape;305;p22">
              <a:extLst>
                <a:ext uri="{FF2B5EF4-FFF2-40B4-BE49-F238E27FC236}">
                  <a16:creationId xmlns:a16="http://schemas.microsoft.com/office/drawing/2014/main" id="{16A5CF66-D7AF-DA56-E1E9-2EFA74A5C6A8}"/>
                </a:ext>
              </a:extLst>
            </p:cNvPr>
            <p:cNvSpPr/>
            <p:nvPr/>
          </p:nvSpPr>
          <p:spPr>
            <a:xfrm>
              <a:off x="1739746" y="-454299"/>
              <a:ext cx="1008503" cy="869417"/>
            </a:xfrm>
            <a:custGeom>
              <a:avLst/>
              <a:gdLst/>
              <a:ahLst/>
              <a:cxnLst/>
              <a:rect l="l" t="t" r="r" b="b"/>
              <a:pathLst>
                <a:path w="21318" h="18378" extrusionOk="0">
                  <a:moveTo>
                    <a:pt x="767" y="0"/>
                  </a:moveTo>
                  <a:cubicBezTo>
                    <a:pt x="341" y="0"/>
                    <a:pt x="1" y="347"/>
                    <a:pt x="1" y="766"/>
                  </a:cubicBezTo>
                  <a:lnTo>
                    <a:pt x="1" y="17597"/>
                  </a:lnTo>
                  <a:cubicBezTo>
                    <a:pt x="1" y="18031"/>
                    <a:pt x="347" y="18377"/>
                    <a:pt x="781" y="18377"/>
                  </a:cubicBezTo>
                  <a:lnTo>
                    <a:pt x="20537" y="18377"/>
                  </a:lnTo>
                  <a:cubicBezTo>
                    <a:pt x="20970" y="18377"/>
                    <a:pt x="21317" y="18031"/>
                    <a:pt x="21317" y="17597"/>
                  </a:cubicBezTo>
                  <a:lnTo>
                    <a:pt x="21317" y="766"/>
                  </a:lnTo>
                  <a:cubicBezTo>
                    <a:pt x="21317" y="347"/>
                    <a:pt x="20979" y="0"/>
                    <a:pt x="20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306;p22">
              <a:extLst>
                <a:ext uri="{FF2B5EF4-FFF2-40B4-BE49-F238E27FC236}">
                  <a16:creationId xmlns:a16="http://schemas.microsoft.com/office/drawing/2014/main" id="{05B56BFE-1218-D084-2179-A13FC26AB99F}"/>
                </a:ext>
              </a:extLst>
            </p:cNvPr>
            <p:cNvSpPr/>
            <p:nvPr/>
          </p:nvSpPr>
          <p:spPr>
            <a:xfrm>
              <a:off x="1739746" y="-269848"/>
              <a:ext cx="1008501" cy="108334"/>
            </a:xfrm>
            <a:custGeom>
              <a:avLst/>
              <a:gdLst/>
              <a:ahLst/>
              <a:cxnLst/>
              <a:rect l="l" t="t" r="r" b="b"/>
              <a:pathLst>
                <a:path w="21318" h="2290" extrusionOk="0">
                  <a:moveTo>
                    <a:pt x="1" y="1"/>
                  </a:moveTo>
                  <a:lnTo>
                    <a:pt x="1" y="2290"/>
                  </a:lnTo>
                  <a:lnTo>
                    <a:pt x="21317" y="2290"/>
                  </a:lnTo>
                  <a:lnTo>
                    <a:pt x="213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07;p22">
              <a:extLst>
                <a:ext uri="{FF2B5EF4-FFF2-40B4-BE49-F238E27FC236}">
                  <a16:creationId xmlns:a16="http://schemas.microsoft.com/office/drawing/2014/main" id="{64CAF108-CEF6-97CF-B79D-3AF04627FC3A}"/>
                </a:ext>
              </a:extLst>
            </p:cNvPr>
            <p:cNvSpPr/>
            <p:nvPr/>
          </p:nvSpPr>
          <p:spPr>
            <a:xfrm>
              <a:off x="1739746" y="-454299"/>
              <a:ext cx="1008501" cy="65616"/>
            </a:xfrm>
            <a:custGeom>
              <a:avLst/>
              <a:gdLst/>
              <a:ahLst/>
              <a:cxnLst/>
              <a:rect l="l" t="t" r="r" b="b"/>
              <a:pathLst>
                <a:path w="21318" h="1387" extrusionOk="0">
                  <a:moveTo>
                    <a:pt x="659" y="0"/>
                  </a:moveTo>
                  <a:cubicBezTo>
                    <a:pt x="297" y="0"/>
                    <a:pt x="1" y="297"/>
                    <a:pt x="1" y="657"/>
                  </a:cubicBezTo>
                  <a:lnTo>
                    <a:pt x="1" y="1387"/>
                  </a:lnTo>
                  <a:lnTo>
                    <a:pt x="21317" y="1387"/>
                  </a:lnTo>
                  <a:lnTo>
                    <a:pt x="21317" y="657"/>
                  </a:lnTo>
                  <a:cubicBezTo>
                    <a:pt x="21317" y="297"/>
                    <a:pt x="21022" y="0"/>
                    <a:pt x="20660"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08;p22">
              <a:extLst>
                <a:ext uri="{FF2B5EF4-FFF2-40B4-BE49-F238E27FC236}">
                  <a16:creationId xmlns:a16="http://schemas.microsoft.com/office/drawing/2014/main" id="{9CA541DC-126A-F79E-EF40-99D58F07DE85}"/>
                </a:ext>
              </a:extLst>
            </p:cNvPr>
            <p:cNvSpPr/>
            <p:nvPr/>
          </p:nvSpPr>
          <p:spPr>
            <a:xfrm>
              <a:off x="1796846" y="-439208"/>
              <a:ext cx="35197" cy="35528"/>
            </a:xfrm>
            <a:custGeom>
              <a:avLst/>
              <a:gdLst/>
              <a:ahLst/>
              <a:cxnLst/>
              <a:rect l="l" t="t" r="r" b="b"/>
              <a:pathLst>
                <a:path w="744" h="751" extrusionOk="0">
                  <a:moveTo>
                    <a:pt x="376" y="0"/>
                  </a:moveTo>
                  <a:cubicBezTo>
                    <a:pt x="166" y="0"/>
                    <a:pt x="0" y="174"/>
                    <a:pt x="0" y="375"/>
                  </a:cubicBezTo>
                  <a:cubicBezTo>
                    <a:pt x="0" y="584"/>
                    <a:pt x="166" y="751"/>
                    <a:pt x="376" y="751"/>
                  </a:cubicBezTo>
                  <a:cubicBezTo>
                    <a:pt x="579" y="751"/>
                    <a:pt x="744" y="584"/>
                    <a:pt x="744" y="375"/>
                  </a:cubicBezTo>
                  <a:cubicBezTo>
                    <a:pt x="744" y="174"/>
                    <a:pt x="579" y="0"/>
                    <a:pt x="376"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09;p22">
              <a:extLst>
                <a:ext uri="{FF2B5EF4-FFF2-40B4-BE49-F238E27FC236}">
                  <a16:creationId xmlns:a16="http://schemas.microsoft.com/office/drawing/2014/main" id="{F45561EC-F64E-72C1-08AA-637672B0A221}"/>
                </a:ext>
              </a:extLst>
            </p:cNvPr>
            <p:cNvSpPr/>
            <p:nvPr/>
          </p:nvSpPr>
          <p:spPr>
            <a:xfrm>
              <a:off x="1858298" y="-439208"/>
              <a:ext cx="35623" cy="35528"/>
            </a:xfrm>
            <a:custGeom>
              <a:avLst/>
              <a:gdLst/>
              <a:ahLst/>
              <a:cxnLst/>
              <a:rect l="l" t="t" r="r" b="b"/>
              <a:pathLst>
                <a:path w="753" h="751" extrusionOk="0">
                  <a:moveTo>
                    <a:pt x="377" y="0"/>
                  </a:moveTo>
                  <a:cubicBezTo>
                    <a:pt x="167" y="0"/>
                    <a:pt x="1" y="174"/>
                    <a:pt x="1" y="375"/>
                  </a:cubicBezTo>
                  <a:cubicBezTo>
                    <a:pt x="1" y="584"/>
                    <a:pt x="167" y="751"/>
                    <a:pt x="377" y="751"/>
                  </a:cubicBezTo>
                  <a:cubicBezTo>
                    <a:pt x="587" y="751"/>
                    <a:pt x="753" y="584"/>
                    <a:pt x="753" y="375"/>
                  </a:cubicBezTo>
                  <a:cubicBezTo>
                    <a:pt x="753" y="174"/>
                    <a:pt x="587" y="0"/>
                    <a:pt x="377"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10;p22">
              <a:extLst>
                <a:ext uri="{FF2B5EF4-FFF2-40B4-BE49-F238E27FC236}">
                  <a16:creationId xmlns:a16="http://schemas.microsoft.com/office/drawing/2014/main" id="{01700D5A-71CA-589E-4B4A-9C8DAB61047A}"/>
                </a:ext>
              </a:extLst>
            </p:cNvPr>
            <p:cNvSpPr/>
            <p:nvPr/>
          </p:nvSpPr>
          <p:spPr>
            <a:xfrm>
              <a:off x="1920129" y="-439208"/>
              <a:ext cx="35291" cy="35528"/>
            </a:xfrm>
            <a:custGeom>
              <a:avLst/>
              <a:gdLst/>
              <a:ahLst/>
              <a:cxnLst/>
              <a:rect l="l" t="t" r="r" b="b"/>
              <a:pathLst>
                <a:path w="746" h="751" extrusionOk="0">
                  <a:moveTo>
                    <a:pt x="370" y="0"/>
                  </a:moveTo>
                  <a:cubicBezTo>
                    <a:pt x="167" y="0"/>
                    <a:pt x="1" y="174"/>
                    <a:pt x="1" y="375"/>
                  </a:cubicBezTo>
                  <a:cubicBezTo>
                    <a:pt x="1" y="584"/>
                    <a:pt x="167" y="751"/>
                    <a:pt x="370" y="751"/>
                  </a:cubicBezTo>
                  <a:cubicBezTo>
                    <a:pt x="579" y="751"/>
                    <a:pt x="746" y="584"/>
                    <a:pt x="746" y="375"/>
                  </a:cubicBezTo>
                  <a:cubicBezTo>
                    <a:pt x="746" y="174"/>
                    <a:pt x="579" y="0"/>
                    <a:pt x="370"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11;p22">
              <a:extLst>
                <a:ext uri="{FF2B5EF4-FFF2-40B4-BE49-F238E27FC236}">
                  <a16:creationId xmlns:a16="http://schemas.microsoft.com/office/drawing/2014/main" id="{8C08CFA5-8F76-7FF8-7A78-D92AE22436C2}"/>
                </a:ext>
              </a:extLst>
            </p:cNvPr>
            <p:cNvSpPr/>
            <p:nvPr/>
          </p:nvSpPr>
          <p:spPr>
            <a:xfrm>
              <a:off x="1934889" y="-244917"/>
              <a:ext cx="585194" cy="57431"/>
            </a:xfrm>
            <a:custGeom>
              <a:avLst/>
              <a:gdLst/>
              <a:ahLst/>
              <a:cxnLst/>
              <a:rect l="l" t="t" r="r" b="b"/>
              <a:pathLst>
                <a:path w="12370" h="1214" extrusionOk="0">
                  <a:moveTo>
                    <a:pt x="0" y="0"/>
                  </a:moveTo>
                  <a:lnTo>
                    <a:pt x="0" y="1214"/>
                  </a:lnTo>
                  <a:lnTo>
                    <a:pt x="12369" y="1214"/>
                  </a:lnTo>
                  <a:lnTo>
                    <a:pt x="123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12;p22">
              <a:extLst>
                <a:ext uri="{FF2B5EF4-FFF2-40B4-BE49-F238E27FC236}">
                  <a16:creationId xmlns:a16="http://schemas.microsoft.com/office/drawing/2014/main" id="{D9F40A92-C162-937B-E43A-A95C7595F1A9}"/>
                </a:ext>
              </a:extLst>
            </p:cNvPr>
            <p:cNvSpPr/>
            <p:nvPr/>
          </p:nvSpPr>
          <p:spPr>
            <a:xfrm>
              <a:off x="2443208" y="-244917"/>
              <a:ext cx="76875" cy="57431"/>
            </a:xfrm>
            <a:custGeom>
              <a:avLst/>
              <a:gdLst/>
              <a:ahLst/>
              <a:cxnLst/>
              <a:rect l="l" t="t" r="r" b="b"/>
              <a:pathLst>
                <a:path w="1625" h="1214" extrusionOk="0">
                  <a:moveTo>
                    <a:pt x="0" y="0"/>
                  </a:moveTo>
                  <a:lnTo>
                    <a:pt x="0" y="1214"/>
                  </a:lnTo>
                  <a:lnTo>
                    <a:pt x="1624" y="1214"/>
                  </a:lnTo>
                  <a:lnTo>
                    <a:pt x="1624"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13;p22">
              <a:extLst>
                <a:ext uri="{FF2B5EF4-FFF2-40B4-BE49-F238E27FC236}">
                  <a16:creationId xmlns:a16="http://schemas.microsoft.com/office/drawing/2014/main" id="{5F6E99FD-414C-0A5E-BB93-EC8555EA4516}"/>
                </a:ext>
              </a:extLst>
            </p:cNvPr>
            <p:cNvSpPr/>
            <p:nvPr/>
          </p:nvSpPr>
          <p:spPr>
            <a:xfrm>
              <a:off x="2467051" y="-230582"/>
              <a:ext cx="29094" cy="28763"/>
            </a:xfrm>
            <a:custGeom>
              <a:avLst/>
              <a:gdLst/>
              <a:ahLst/>
              <a:cxnLst/>
              <a:rect l="l" t="t" r="r" b="b"/>
              <a:pathLst>
                <a:path w="615" h="608" extrusionOk="0">
                  <a:moveTo>
                    <a:pt x="304" y="1"/>
                  </a:moveTo>
                  <a:cubicBezTo>
                    <a:pt x="137" y="1"/>
                    <a:pt x="1" y="139"/>
                    <a:pt x="1" y="304"/>
                  </a:cubicBezTo>
                  <a:cubicBezTo>
                    <a:pt x="1" y="470"/>
                    <a:pt x="137" y="607"/>
                    <a:pt x="304" y="607"/>
                  </a:cubicBezTo>
                  <a:cubicBezTo>
                    <a:pt x="477" y="607"/>
                    <a:pt x="614" y="470"/>
                    <a:pt x="614" y="304"/>
                  </a:cubicBezTo>
                  <a:cubicBezTo>
                    <a:pt x="614" y="139"/>
                    <a:pt x="477" y="1"/>
                    <a:pt x="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14;p22">
              <a:extLst>
                <a:ext uri="{FF2B5EF4-FFF2-40B4-BE49-F238E27FC236}">
                  <a16:creationId xmlns:a16="http://schemas.microsoft.com/office/drawing/2014/main" id="{483B235C-D771-2843-082E-A49115AA24BA}"/>
                </a:ext>
              </a:extLst>
            </p:cNvPr>
            <p:cNvSpPr/>
            <p:nvPr/>
          </p:nvSpPr>
          <p:spPr>
            <a:xfrm>
              <a:off x="1790033" y="-350081"/>
              <a:ext cx="41678" cy="41678"/>
            </a:xfrm>
            <a:custGeom>
              <a:avLst/>
              <a:gdLst/>
              <a:ahLst/>
              <a:cxnLst/>
              <a:rect l="l" t="t" r="r" b="b"/>
              <a:pathLst>
                <a:path w="881" h="881" extrusionOk="0">
                  <a:moveTo>
                    <a:pt x="440" y="0"/>
                  </a:moveTo>
                  <a:cubicBezTo>
                    <a:pt x="194" y="0"/>
                    <a:pt x="0" y="196"/>
                    <a:pt x="0" y="440"/>
                  </a:cubicBezTo>
                  <a:cubicBezTo>
                    <a:pt x="0" y="686"/>
                    <a:pt x="194" y="880"/>
                    <a:pt x="440" y="880"/>
                  </a:cubicBezTo>
                  <a:cubicBezTo>
                    <a:pt x="687" y="880"/>
                    <a:pt x="881" y="686"/>
                    <a:pt x="881" y="440"/>
                  </a:cubicBezTo>
                  <a:cubicBezTo>
                    <a:pt x="881" y="196"/>
                    <a:pt x="687" y="0"/>
                    <a:pt x="440"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15;p22">
              <a:extLst>
                <a:ext uri="{FF2B5EF4-FFF2-40B4-BE49-F238E27FC236}">
                  <a16:creationId xmlns:a16="http://schemas.microsoft.com/office/drawing/2014/main" id="{40D20E8F-1BC1-6D05-10D0-6BE047DE9C7D}"/>
                </a:ext>
              </a:extLst>
            </p:cNvPr>
            <p:cNvSpPr/>
            <p:nvPr/>
          </p:nvSpPr>
          <p:spPr>
            <a:xfrm>
              <a:off x="1869936" y="-350081"/>
              <a:ext cx="458126" cy="41678"/>
            </a:xfrm>
            <a:custGeom>
              <a:avLst/>
              <a:gdLst/>
              <a:ahLst/>
              <a:cxnLst/>
              <a:rect l="l" t="t" r="r" b="b"/>
              <a:pathLst>
                <a:path w="9684" h="881" extrusionOk="0">
                  <a:moveTo>
                    <a:pt x="441" y="0"/>
                  </a:moveTo>
                  <a:cubicBezTo>
                    <a:pt x="195" y="0"/>
                    <a:pt x="1" y="196"/>
                    <a:pt x="1" y="440"/>
                  </a:cubicBezTo>
                  <a:cubicBezTo>
                    <a:pt x="1" y="686"/>
                    <a:pt x="195" y="880"/>
                    <a:pt x="441" y="880"/>
                  </a:cubicBezTo>
                  <a:lnTo>
                    <a:pt x="9243" y="880"/>
                  </a:lnTo>
                  <a:cubicBezTo>
                    <a:pt x="9489" y="880"/>
                    <a:pt x="9683" y="686"/>
                    <a:pt x="9683" y="440"/>
                  </a:cubicBezTo>
                  <a:cubicBezTo>
                    <a:pt x="9683" y="196"/>
                    <a:pt x="9489" y="0"/>
                    <a:pt x="9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16;p22">
              <a:extLst>
                <a:ext uri="{FF2B5EF4-FFF2-40B4-BE49-F238E27FC236}">
                  <a16:creationId xmlns:a16="http://schemas.microsoft.com/office/drawing/2014/main" id="{F08768DC-24FC-2649-1D84-2191EF2D32A0}"/>
                </a:ext>
              </a:extLst>
            </p:cNvPr>
            <p:cNvSpPr/>
            <p:nvPr/>
          </p:nvSpPr>
          <p:spPr>
            <a:xfrm>
              <a:off x="1966632" y="-112692"/>
              <a:ext cx="525823" cy="192068"/>
            </a:xfrm>
            <a:custGeom>
              <a:avLst/>
              <a:gdLst/>
              <a:ahLst/>
              <a:cxnLst/>
              <a:rect l="l" t="t" r="r" b="b"/>
              <a:pathLst>
                <a:path w="11115" h="4060" extrusionOk="0">
                  <a:moveTo>
                    <a:pt x="361" y="1"/>
                  </a:moveTo>
                  <a:cubicBezTo>
                    <a:pt x="160" y="1"/>
                    <a:pt x="0" y="160"/>
                    <a:pt x="0" y="354"/>
                  </a:cubicBezTo>
                  <a:lnTo>
                    <a:pt x="0" y="3697"/>
                  </a:lnTo>
                  <a:cubicBezTo>
                    <a:pt x="0" y="3900"/>
                    <a:pt x="160" y="4060"/>
                    <a:pt x="361" y="4060"/>
                  </a:cubicBezTo>
                  <a:lnTo>
                    <a:pt x="10759" y="4060"/>
                  </a:lnTo>
                  <a:cubicBezTo>
                    <a:pt x="10955" y="4060"/>
                    <a:pt x="11114" y="3900"/>
                    <a:pt x="11114" y="3697"/>
                  </a:cubicBezTo>
                  <a:lnTo>
                    <a:pt x="11114" y="354"/>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17;p22">
              <a:extLst>
                <a:ext uri="{FF2B5EF4-FFF2-40B4-BE49-F238E27FC236}">
                  <a16:creationId xmlns:a16="http://schemas.microsoft.com/office/drawing/2014/main" id="{FB7BC0CB-8181-AE21-FD4B-1B9069148C91}"/>
                </a:ext>
              </a:extLst>
            </p:cNvPr>
            <p:cNvSpPr/>
            <p:nvPr/>
          </p:nvSpPr>
          <p:spPr>
            <a:xfrm>
              <a:off x="2011385" y="-41589"/>
              <a:ext cx="436270" cy="98400"/>
            </a:xfrm>
            <a:custGeom>
              <a:avLst/>
              <a:gdLst/>
              <a:ahLst/>
              <a:cxnLst/>
              <a:rect l="l" t="t" r="r" b="b"/>
              <a:pathLst>
                <a:path w="9222" h="2080" extrusionOk="0">
                  <a:moveTo>
                    <a:pt x="340" y="0"/>
                  </a:moveTo>
                  <a:cubicBezTo>
                    <a:pt x="151" y="0"/>
                    <a:pt x="0" y="151"/>
                    <a:pt x="0" y="338"/>
                  </a:cubicBezTo>
                  <a:lnTo>
                    <a:pt x="0" y="1747"/>
                  </a:lnTo>
                  <a:cubicBezTo>
                    <a:pt x="0" y="1934"/>
                    <a:pt x="151" y="2080"/>
                    <a:pt x="340" y="2080"/>
                  </a:cubicBezTo>
                  <a:lnTo>
                    <a:pt x="8889" y="2080"/>
                  </a:lnTo>
                  <a:cubicBezTo>
                    <a:pt x="9069" y="2080"/>
                    <a:pt x="9222" y="1934"/>
                    <a:pt x="9222" y="1747"/>
                  </a:cubicBezTo>
                  <a:lnTo>
                    <a:pt x="9222" y="338"/>
                  </a:lnTo>
                  <a:cubicBezTo>
                    <a:pt x="9222" y="151"/>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318;p22">
              <a:extLst>
                <a:ext uri="{FF2B5EF4-FFF2-40B4-BE49-F238E27FC236}">
                  <a16:creationId xmlns:a16="http://schemas.microsoft.com/office/drawing/2014/main" id="{6B9E8CBA-A3A1-E9C5-8C2B-5E2F8C9D2DA6}"/>
                </a:ext>
              </a:extLst>
            </p:cNvPr>
            <p:cNvSpPr/>
            <p:nvPr/>
          </p:nvSpPr>
          <p:spPr>
            <a:xfrm>
              <a:off x="2011385" y="-90458"/>
              <a:ext cx="436270" cy="21194"/>
            </a:xfrm>
            <a:custGeom>
              <a:avLst/>
              <a:gdLst/>
              <a:ahLst/>
              <a:cxnLst/>
              <a:rect l="l" t="t" r="r" b="b"/>
              <a:pathLst>
                <a:path w="9222" h="448" extrusionOk="0">
                  <a:moveTo>
                    <a:pt x="224" y="0"/>
                  </a:moveTo>
                  <a:cubicBezTo>
                    <a:pt x="101" y="0"/>
                    <a:pt x="0" y="101"/>
                    <a:pt x="0" y="224"/>
                  </a:cubicBezTo>
                  <a:cubicBezTo>
                    <a:pt x="0" y="347"/>
                    <a:pt x="101" y="448"/>
                    <a:pt x="224" y="448"/>
                  </a:cubicBezTo>
                  <a:lnTo>
                    <a:pt x="8998" y="448"/>
                  </a:lnTo>
                  <a:cubicBezTo>
                    <a:pt x="9120" y="448"/>
                    <a:pt x="9222" y="347"/>
                    <a:pt x="9222" y="224"/>
                  </a:cubicBezTo>
                  <a:cubicBezTo>
                    <a:pt x="9222" y="101"/>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19;p22">
              <a:extLst>
                <a:ext uri="{FF2B5EF4-FFF2-40B4-BE49-F238E27FC236}">
                  <a16:creationId xmlns:a16="http://schemas.microsoft.com/office/drawing/2014/main" id="{EE316592-1625-20A2-FC7A-CC78C631A899}"/>
                </a:ext>
              </a:extLst>
            </p:cNvPr>
            <p:cNvSpPr/>
            <p:nvPr/>
          </p:nvSpPr>
          <p:spPr>
            <a:xfrm>
              <a:off x="1966632" y="127772"/>
              <a:ext cx="525823" cy="192068"/>
            </a:xfrm>
            <a:custGeom>
              <a:avLst/>
              <a:gdLst/>
              <a:ahLst/>
              <a:cxnLst/>
              <a:rect l="l" t="t" r="r" b="b"/>
              <a:pathLst>
                <a:path w="11115" h="4060" extrusionOk="0">
                  <a:moveTo>
                    <a:pt x="361" y="1"/>
                  </a:moveTo>
                  <a:cubicBezTo>
                    <a:pt x="160" y="1"/>
                    <a:pt x="0" y="160"/>
                    <a:pt x="0" y="363"/>
                  </a:cubicBezTo>
                  <a:lnTo>
                    <a:pt x="0" y="3706"/>
                  </a:lnTo>
                  <a:cubicBezTo>
                    <a:pt x="0" y="3900"/>
                    <a:pt x="160" y="4060"/>
                    <a:pt x="361" y="4060"/>
                  </a:cubicBezTo>
                  <a:lnTo>
                    <a:pt x="10759" y="4060"/>
                  </a:lnTo>
                  <a:cubicBezTo>
                    <a:pt x="10955" y="4060"/>
                    <a:pt x="11114" y="3900"/>
                    <a:pt x="11114" y="3706"/>
                  </a:cubicBezTo>
                  <a:lnTo>
                    <a:pt x="11114" y="363"/>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20;p22">
              <a:extLst>
                <a:ext uri="{FF2B5EF4-FFF2-40B4-BE49-F238E27FC236}">
                  <a16:creationId xmlns:a16="http://schemas.microsoft.com/office/drawing/2014/main" id="{1E2E9370-B917-5014-D1BC-1A7536F81875}"/>
                </a:ext>
              </a:extLst>
            </p:cNvPr>
            <p:cNvSpPr/>
            <p:nvPr/>
          </p:nvSpPr>
          <p:spPr>
            <a:xfrm>
              <a:off x="2011385" y="199206"/>
              <a:ext cx="436270" cy="98400"/>
            </a:xfrm>
            <a:custGeom>
              <a:avLst/>
              <a:gdLst/>
              <a:ahLst/>
              <a:cxnLst/>
              <a:rect l="l" t="t" r="r" b="b"/>
              <a:pathLst>
                <a:path w="9222" h="2080" extrusionOk="0">
                  <a:moveTo>
                    <a:pt x="340" y="0"/>
                  </a:moveTo>
                  <a:cubicBezTo>
                    <a:pt x="151" y="0"/>
                    <a:pt x="0" y="144"/>
                    <a:pt x="0" y="333"/>
                  </a:cubicBezTo>
                  <a:lnTo>
                    <a:pt x="0" y="1740"/>
                  </a:lnTo>
                  <a:cubicBezTo>
                    <a:pt x="0" y="1929"/>
                    <a:pt x="151" y="2080"/>
                    <a:pt x="340" y="2080"/>
                  </a:cubicBezTo>
                  <a:lnTo>
                    <a:pt x="8889" y="2080"/>
                  </a:lnTo>
                  <a:cubicBezTo>
                    <a:pt x="9069" y="2080"/>
                    <a:pt x="9222" y="1929"/>
                    <a:pt x="9222" y="1740"/>
                  </a:cubicBezTo>
                  <a:lnTo>
                    <a:pt x="9222" y="333"/>
                  </a:lnTo>
                  <a:cubicBezTo>
                    <a:pt x="9222" y="144"/>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21;p22">
              <a:extLst>
                <a:ext uri="{FF2B5EF4-FFF2-40B4-BE49-F238E27FC236}">
                  <a16:creationId xmlns:a16="http://schemas.microsoft.com/office/drawing/2014/main" id="{688C3154-EF8F-4119-22B6-A7938B03BC52}"/>
                </a:ext>
              </a:extLst>
            </p:cNvPr>
            <p:cNvSpPr/>
            <p:nvPr/>
          </p:nvSpPr>
          <p:spPr>
            <a:xfrm>
              <a:off x="2011385" y="150338"/>
              <a:ext cx="436270" cy="20863"/>
            </a:xfrm>
            <a:custGeom>
              <a:avLst/>
              <a:gdLst/>
              <a:ahLst/>
              <a:cxnLst/>
              <a:rect l="l" t="t" r="r" b="b"/>
              <a:pathLst>
                <a:path w="9222" h="441" extrusionOk="0">
                  <a:moveTo>
                    <a:pt x="224" y="0"/>
                  </a:moveTo>
                  <a:cubicBezTo>
                    <a:pt x="101" y="0"/>
                    <a:pt x="0" y="94"/>
                    <a:pt x="0" y="217"/>
                  </a:cubicBezTo>
                  <a:cubicBezTo>
                    <a:pt x="0" y="340"/>
                    <a:pt x="101" y="441"/>
                    <a:pt x="224" y="441"/>
                  </a:cubicBezTo>
                  <a:lnTo>
                    <a:pt x="8998" y="441"/>
                  </a:lnTo>
                  <a:cubicBezTo>
                    <a:pt x="9120" y="441"/>
                    <a:pt x="9222" y="340"/>
                    <a:pt x="9222" y="217"/>
                  </a:cubicBezTo>
                  <a:cubicBezTo>
                    <a:pt x="9222" y="94"/>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22;p22">
              <a:extLst>
                <a:ext uri="{FF2B5EF4-FFF2-40B4-BE49-F238E27FC236}">
                  <a16:creationId xmlns:a16="http://schemas.microsoft.com/office/drawing/2014/main" id="{C20E7713-44E2-D07C-10CE-FA1E3A2AFDB8}"/>
                </a:ext>
              </a:extLst>
            </p:cNvPr>
            <p:cNvSpPr/>
            <p:nvPr/>
          </p:nvSpPr>
          <p:spPr>
            <a:xfrm>
              <a:off x="2527226" y="-114395"/>
              <a:ext cx="189940" cy="192068"/>
            </a:xfrm>
            <a:custGeom>
              <a:avLst/>
              <a:gdLst/>
              <a:ahLst/>
              <a:cxnLst/>
              <a:rect l="l" t="t" r="r" b="b"/>
              <a:pathLst>
                <a:path w="4015" h="4060" extrusionOk="0">
                  <a:moveTo>
                    <a:pt x="397" y="0"/>
                  </a:moveTo>
                  <a:cubicBezTo>
                    <a:pt x="181" y="0"/>
                    <a:pt x="1" y="181"/>
                    <a:pt x="1" y="397"/>
                  </a:cubicBezTo>
                  <a:lnTo>
                    <a:pt x="1" y="3654"/>
                  </a:lnTo>
                  <a:cubicBezTo>
                    <a:pt x="1" y="3879"/>
                    <a:pt x="181" y="4059"/>
                    <a:pt x="397" y="4059"/>
                  </a:cubicBezTo>
                  <a:lnTo>
                    <a:pt x="3610" y="4059"/>
                  </a:lnTo>
                  <a:cubicBezTo>
                    <a:pt x="3834" y="4059"/>
                    <a:pt x="4014" y="3879"/>
                    <a:pt x="4014" y="3654"/>
                  </a:cubicBezTo>
                  <a:lnTo>
                    <a:pt x="4014" y="397"/>
                  </a:lnTo>
                  <a:cubicBezTo>
                    <a:pt x="4014" y="181"/>
                    <a:pt x="3834" y="0"/>
                    <a:pt x="36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23;p22">
              <a:extLst>
                <a:ext uri="{FF2B5EF4-FFF2-40B4-BE49-F238E27FC236}">
                  <a16:creationId xmlns:a16="http://schemas.microsoft.com/office/drawing/2014/main" id="{5CB301B3-5B08-8112-4E2D-E3D7EC0DBC49}"/>
                </a:ext>
              </a:extLst>
            </p:cNvPr>
            <p:cNvSpPr/>
            <p:nvPr/>
          </p:nvSpPr>
          <p:spPr>
            <a:xfrm>
              <a:off x="2599276" y="-89795"/>
              <a:ext cx="101143" cy="19869"/>
            </a:xfrm>
            <a:custGeom>
              <a:avLst/>
              <a:gdLst/>
              <a:ahLst/>
              <a:cxnLst/>
              <a:rect l="l" t="t" r="r" b="b"/>
              <a:pathLst>
                <a:path w="2138" h="420" extrusionOk="0">
                  <a:moveTo>
                    <a:pt x="211" y="0"/>
                  </a:moveTo>
                  <a:cubicBezTo>
                    <a:pt x="95" y="0"/>
                    <a:pt x="1" y="94"/>
                    <a:pt x="1" y="210"/>
                  </a:cubicBezTo>
                  <a:cubicBezTo>
                    <a:pt x="1" y="326"/>
                    <a:pt x="95" y="420"/>
                    <a:pt x="211" y="420"/>
                  </a:cubicBezTo>
                  <a:lnTo>
                    <a:pt x="1928" y="420"/>
                  </a:lnTo>
                  <a:cubicBezTo>
                    <a:pt x="2044" y="420"/>
                    <a:pt x="2138" y="326"/>
                    <a:pt x="2138" y="210"/>
                  </a:cubicBezTo>
                  <a:cubicBezTo>
                    <a:pt x="2138" y="94"/>
                    <a:pt x="2044" y="0"/>
                    <a:pt x="1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24;p22">
              <a:extLst>
                <a:ext uri="{FF2B5EF4-FFF2-40B4-BE49-F238E27FC236}">
                  <a16:creationId xmlns:a16="http://schemas.microsoft.com/office/drawing/2014/main" id="{D0031A5F-4764-197F-0B48-A5011CB5A32E}"/>
                </a:ext>
              </a:extLst>
            </p:cNvPr>
            <p:cNvSpPr/>
            <p:nvPr/>
          </p:nvSpPr>
          <p:spPr>
            <a:xfrm>
              <a:off x="2562092" y="-43339"/>
              <a:ext cx="138327" cy="47544"/>
            </a:xfrm>
            <a:custGeom>
              <a:avLst/>
              <a:gdLst/>
              <a:ahLst/>
              <a:cxnLst/>
              <a:rect l="l" t="t" r="r" b="b"/>
              <a:pathLst>
                <a:path w="2924" h="1005" extrusionOk="0">
                  <a:moveTo>
                    <a:pt x="274" y="1"/>
                  </a:moveTo>
                  <a:cubicBezTo>
                    <a:pt x="121" y="1"/>
                    <a:pt x="0" y="124"/>
                    <a:pt x="0" y="275"/>
                  </a:cubicBezTo>
                  <a:lnTo>
                    <a:pt x="0" y="731"/>
                  </a:lnTo>
                  <a:cubicBezTo>
                    <a:pt x="0" y="881"/>
                    <a:pt x="121" y="1004"/>
                    <a:pt x="274" y="1004"/>
                  </a:cubicBezTo>
                  <a:lnTo>
                    <a:pt x="2650" y="1004"/>
                  </a:lnTo>
                  <a:cubicBezTo>
                    <a:pt x="2801" y="1004"/>
                    <a:pt x="2924" y="881"/>
                    <a:pt x="2924" y="731"/>
                  </a:cubicBezTo>
                  <a:lnTo>
                    <a:pt x="2924" y="275"/>
                  </a:lnTo>
                  <a:cubicBezTo>
                    <a:pt x="2924" y="124"/>
                    <a:pt x="2801" y="1"/>
                    <a:pt x="26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25;p22">
              <a:extLst>
                <a:ext uri="{FF2B5EF4-FFF2-40B4-BE49-F238E27FC236}">
                  <a16:creationId xmlns:a16="http://schemas.microsoft.com/office/drawing/2014/main" id="{A04090DE-B3DD-9053-E9CF-0577CF21D787}"/>
                </a:ext>
              </a:extLst>
            </p:cNvPr>
            <p:cNvSpPr/>
            <p:nvPr/>
          </p:nvSpPr>
          <p:spPr>
            <a:xfrm>
              <a:off x="2543973" y="-97979"/>
              <a:ext cx="36190" cy="36285"/>
            </a:xfrm>
            <a:custGeom>
              <a:avLst/>
              <a:gdLst/>
              <a:ahLst/>
              <a:cxnLst/>
              <a:rect l="l" t="t" r="r" b="b"/>
              <a:pathLst>
                <a:path w="765" h="767" extrusionOk="0">
                  <a:moveTo>
                    <a:pt x="383" y="0"/>
                  </a:moveTo>
                  <a:cubicBezTo>
                    <a:pt x="173" y="0"/>
                    <a:pt x="0" y="173"/>
                    <a:pt x="0" y="383"/>
                  </a:cubicBezTo>
                  <a:cubicBezTo>
                    <a:pt x="0" y="600"/>
                    <a:pt x="173" y="766"/>
                    <a:pt x="383" y="766"/>
                  </a:cubicBezTo>
                  <a:cubicBezTo>
                    <a:pt x="600" y="766"/>
                    <a:pt x="764" y="600"/>
                    <a:pt x="764" y="383"/>
                  </a:cubicBezTo>
                  <a:cubicBezTo>
                    <a:pt x="764" y="173"/>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26;p22">
              <a:extLst>
                <a:ext uri="{FF2B5EF4-FFF2-40B4-BE49-F238E27FC236}">
                  <a16:creationId xmlns:a16="http://schemas.microsoft.com/office/drawing/2014/main" id="{118280A9-D7E5-40C1-6A8F-EEEEFDDE578E}"/>
                </a:ext>
              </a:extLst>
            </p:cNvPr>
            <p:cNvSpPr/>
            <p:nvPr/>
          </p:nvSpPr>
          <p:spPr>
            <a:xfrm>
              <a:off x="2527226" y="127772"/>
              <a:ext cx="189940" cy="192068"/>
            </a:xfrm>
            <a:custGeom>
              <a:avLst/>
              <a:gdLst/>
              <a:ahLst/>
              <a:cxnLst/>
              <a:rect l="l" t="t" r="r" b="b"/>
              <a:pathLst>
                <a:path w="4015" h="4060" extrusionOk="0">
                  <a:moveTo>
                    <a:pt x="397" y="1"/>
                  </a:moveTo>
                  <a:cubicBezTo>
                    <a:pt x="181" y="1"/>
                    <a:pt x="1" y="181"/>
                    <a:pt x="1" y="406"/>
                  </a:cubicBezTo>
                  <a:lnTo>
                    <a:pt x="1" y="3663"/>
                  </a:lnTo>
                  <a:cubicBezTo>
                    <a:pt x="1" y="3879"/>
                    <a:pt x="181" y="4060"/>
                    <a:pt x="397" y="4060"/>
                  </a:cubicBezTo>
                  <a:lnTo>
                    <a:pt x="3610" y="4060"/>
                  </a:lnTo>
                  <a:cubicBezTo>
                    <a:pt x="3834" y="4060"/>
                    <a:pt x="4014" y="3879"/>
                    <a:pt x="4014" y="3663"/>
                  </a:cubicBezTo>
                  <a:lnTo>
                    <a:pt x="4014" y="406"/>
                  </a:lnTo>
                  <a:cubicBezTo>
                    <a:pt x="4014" y="181"/>
                    <a:pt x="3834" y="1"/>
                    <a:pt x="3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27;p22">
              <a:extLst>
                <a:ext uri="{FF2B5EF4-FFF2-40B4-BE49-F238E27FC236}">
                  <a16:creationId xmlns:a16="http://schemas.microsoft.com/office/drawing/2014/main" id="{04A047D3-FCAD-B6C1-F550-F0BDA7B1EB89}"/>
                </a:ext>
              </a:extLst>
            </p:cNvPr>
            <p:cNvSpPr/>
            <p:nvPr/>
          </p:nvSpPr>
          <p:spPr>
            <a:xfrm>
              <a:off x="2599276" y="152703"/>
              <a:ext cx="101143" cy="19585"/>
            </a:xfrm>
            <a:custGeom>
              <a:avLst/>
              <a:gdLst/>
              <a:ahLst/>
              <a:cxnLst/>
              <a:rect l="l" t="t" r="r" b="b"/>
              <a:pathLst>
                <a:path w="2138" h="414" extrusionOk="0">
                  <a:moveTo>
                    <a:pt x="211" y="1"/>
                  </a:moveTo>
                  <a:cubicBezTo>
                    <a:pt x="95" y="1"/>
                    <a:pt x="1" y="96"/>
                    <a:pt x="1" y="203"/>
                  </a:cubicBezTo>
                  <a:cubicBezTo>
                    <a:pt x="1" y="319"/>
                    <a:pt x="95" y="413"/>
                    <a:pt x="211" y="413"/>
                  </a:cubicBezTo>
                  <a:lnTo>
                    <a:pt x="1928" y="413"/>
                  </a:lnTo>
                  <a:cubicBezTo>
                    <a:pt x="2044" y="413"/>
                    <a:pt x="2138" y="319"/>
                    <a:pt x="2138" y="203"/>
                  </a:cubicBezTo>
                  <a:cubicBezTo>
                    <a:pt x="2138" y="96"/>
                    <a:pt x="2044" y="1"/>
                    <a:pt x="19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28;p22">
              <a:extLst>
                <a:ext uri="{FF2B5EF4-FFF2-40B4-BE49-F238E27FC236}">
                  <a16:creationId xmlns:a16="http://schemas.microsoft.com/office/drawing/2014/main" id="{35BDA595-C35B-D06C-672B-CE36DFED7FCC}"/>
                </a:ext>
              </a:extLst>
            </p:cNvPr>
            <p:cNvSpPr/>
            <p:nvPr/>
          </p:nvSpPr>
          <p:spPr>
            <a:xfrm>
              <a:off x="2562092" y="198875"/>
              <a:ext cx="138327" cy="47828"/>
            </a:xfrm>
            <a:custGeom>
              <a:avLst/>
              <a:gdLst/>
              <a:ahLst/>
              <a:cxnLst/>
              <a:rect l="l" t="t" r="r" b="b"/>
              <a:pathLst>
                <a:path w="2924" h="1011" extrusionOk="0">
                  <a:moveTo>
                    <a:pt x="274" y="0"/>
                  </a:moveTo>
                  <a:cubicBezTo>
                    <a:pt x="121" y="0"/>
                    <a:pt x="0" y="123"/>
                    <a:pt x="0" y="274"/>
                  </a:cubicBezTo>
                  <a:lnTo>
                    <a:pt x="0" y="737"/>
                  </a:lnTo>
                  <a:cubicBezTo>
                    <a:pt x="0" y="888"/>
                    <a:pt x="121" y="1011"/>
                    <a:pt x="274" y="1011"/>
                  </a:cubicBezTo>
                  <a:lnTo>
                    <a:pt x="2650" y="1011"/>
                  </a:lnTo>
                  <a:cubicBezTo>
                    <a:pt x="2801" y="1011"/>
                    <a:pt x="2924" y="888"/>
                    <a:pt x="2924" y="737"/>
                  </a:cubicBezTo>
                  <a:lnTo>
                    <a:pt x="2924" y="274"/>
                  </a:lnTo>
                  <a:cubicBezTo>
                    <a:pt x="2924" y="123"/>
                    <a:pt x="2801" y="0"/>
                    <a:pt x="2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29;p22">
              <a:extLst>
                <a:ext uri="{FF2B5EF4-FFF2-40B4-BE49-F238E27FC236}">
                  <a16:creationId xmlns:a16="http://schemas.microsoft.com/office/drawing/2014/main" id="{D922C736-A486-3B3A-B3F5-F2C9821F210F}"/>
                </a:ext>
              </a:extLst>
            </p:cNvPr>
            <p:cNvSpPr/>
            <p:nvPr/>
          </p:nvSpPr>
          <p:spPr>
            <a:xfrm>
              <a:off x="2543973" y="144188"/>
              <a:ext cx="36190" cy="36616"/>
            </a:xfrm>
            <a:custGeom>
              <a:avLst/>
              <a:gdLst/>
              <a:ahLst/>
              <a:cxnLst/>
              <a:rect l="l" t="t" r="r" b="b"/>
              <a:pathLst>
                <a:path w="765" h="774" extrusionOk="0">
                  <a:moveTo>
                    <a:pt x="383" y="0"/>
                  </a:moveTo>
                  <a:cubicBezTo>
                    <a:pt x="173" y="0"/>
                    <a:pt x="0" y="174"/>
                    <a:pt x="0" y="383"/>
                  </a:cubicBezTo>
                  <a:cubicBezTo>
                    <a:pt x="0" y="600"/>
                    <a:pt x="173" y="773"/>
                    <a:pt x="383" y="773"/>
                  </a:cubicBezTo>
                  <a:cubicBezTo>
                    <a:pt x="600" y="773"/>
                    <a:pt x="764" y="600"/>
                    <a:pt x="764" y="383"/>
                  </a:cubicBezTo>
                  <a:cubicBezTo>
                    <a:pt x="764" y="174"/>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30;p22">
              <a:extLst>
                <a:ext uri="{FF2B5EF4-FFF2-40B4-BE49-F238E27FC236}">
                  <a16:creationId xmlns:a16="http://schemas.microsoft.com/office/drawing/2014/main" id="{00225B35-066B-0D58-99E8-9B0B2AAE0DCF}"/>
                </a:ext>
              </a:extLst>
            </p:cNvPr>
            <p:cNvSpPr/>
            <p:nvPr/>
          </p:nvSpPr>
          <p:spPr>
            <a:xfrm>
              <a:off x="1770921" y="-75461"/>
              <a:ext cx="41678" cy="41678"/>
            </a:xfrm>
            <a:custGeom>
              <a:avLst/>
              <a:gdLst/>
              <a:ahLst/>
              <a:cxnLst/>
              <a:rect l="l" t="t" r="r" b="b"/>
              <a:pathLst>
                <a:path w="881" h="881" extrusionOk="0">
                  <a:moveTo>
                    <a:pt x="441" y="1"/>
                  </a:moveTo>
                  <a:cubicBezTo>
                    <a:pt x="201" y="1"/>
                    <a:pt x="0" y="196"/>
                    <a:pt x="0" y="441"/>
                  </a:cubicBezTo>
                  <a:cubicBezTo>
                    <a:pt x="0" y="687"/>
                    <a:pt x="201" y="881"/>
                    <a:pt x="441" y="881"/>
                  </a:cubicBezTo>
                  <a:cubicBezTo>
                    <a:pt x="685" y="881"/>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31;p22">
              <a:extLst>
                <a:ext uri="{FF2B5EF4-FFF2-40B4-BE49-F238E27FC236}">
                  <a16:creationId xmlns:a16="http://schemas.microsoft.com/office/drawing/2014/main" id="{E54B5AA4-7A7D-7A93-9E07-DBE6CA9B4AA2}"/>
                </a:ext>
              </a:extLst>
            </p:cNvPr>
            <p:cNvSpPr/>
            <p:nvPr/>
          </p:nvSpPr>
          <p:spPr>
            <a:xfrm>
              <a:off x="1770921" y="35901"/>
              <a:ext cx="41678" cy="42104"/>
            </a:xfrm>
            <a:custGeom>
              <a:avLst/>
              <a:gdLst/>
              <a:ahLst/>
              <a:cxnLst/>
              <a:rect l="l" t="t" r="r" b="b"/>
              <a:pathLst>
                <a:path w="881" h="890" extrusionOk="0">
                  <a:moveTo>
                    <a:pt x="441" y="0"/>
                  </a:moveTo>
                  <a:cubicBezTo>
                    <a:pt x="201" y="0"/>
                    <a:pt x="0" y="203"/>
                    <a:pt x="0" y="442"/>
                  </a:cubicBezTo>
                  <a:cubicBezTo>
                    <a:pt x="0" y="686"/>
                    <a:pt x="201" y="889"/>
                    <a:pt x="441" y="889"/>
                  </a:cubicBezTo>
                  <a:cubicBezTo>
                    <a:pt x="685" y="889"/>
                    <a:pt x="881" y="686"/>
                    <a:pt x="881" y="442"/>
                  </a:cubicBezTo>
                  <a:cubicBezTo>
                    <a:pt x="881" y="203"/>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32;p22">
              <a:extLst>
                <a:ext uri="{FF2B5EF4-FFF2-40B4-BE49-F238E27FC236}">
                  <a16:creationId xmlns:a16="http://schemas.microsoft.com/office/drawing/2014/main" id="{005C8986-751D-15F1-75D8-B9E8E364BD4A}"/>
                </a:ext>
              </a:extLst>
            </p:cNvPr>
            <p:cNvSpPr/>
            <p:nvPr/>
          </p:nvSpPr>
          <p:spPr>
            <a:xfrm>
              <a:off x="1770921" y="147641"/>
              <a:ext cx="41678" cy="41678"/>
            </a:xfrm>
            <a:custGeom>
              <a:avLst/>
              <a:gdLst/>
              <a:ahLst/>
              <a:cxnLst/>
              <a:rect l="l" t="t" r="r" b="b"/>
              <a:pathLst>
                <a:path w="881" h="881" extrusionOk="0">
                  <a:moveTo>
                    <a:pt x="441" y="0"/>
                  </a:moveTo>
                  <a:cubicBezTo>
                    <a:pt x="201" y="0"/>
                    <a:pt x="0" y="194"/>
                    <a:pt x="0" y="440"/>
                  </a:cubicBezTo>
                  <a:cubicBezTo>
                    <a:pt x="0" y="680"/>
                    <a:pt x="201" y="881"/>
                    <a:pt x="441" y="881"/>
                  </a:cubicBezTo>
                  <a:cubicBezTo>
                    <a:pt x="685" y="881"/>
                    <a:pt x="881" y="680"/>
                    <a:pt x="881" y="440"/>
                  </a:cubicBezTo>
                  <a:cubicBezTo>
                    <a:pt x="881" y="194"/>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33;p22">
              <a:extLst>
                <a:ext uri="{FF2B5EF4-FFF2-40B4-BE49-F238E27FC236}">
                  <a16:creationId xmlns:a16="http://schemas.microsoft.com/office/drawing/2014/main" id="{25F2A91B-D376-268B-E751-968BF11A1886}"/>
                </a:ext>
              </a:extLst>
            </p:cNvPr>
            <p:cNvSpPr/>
            <p:nvPr/>
          </p:nvSpPr>
          <p:spPr>
            <a:xfrm>
              <a:off x="1770921" y="258956"/>
              <a:ext cx="41678" cy="41773"/>
            </a:xfrm>
            <a:custGeom>
              <a:avLst/>
              <a:gdLst/>
              <a:ahLst/>
              <a:cxnLst/>
              <a:rect l="l" t="t" r="r" b="b"/>
              <a:pathLst>
                <a:path w="881" h="883" extrusionOk="0">
                  <a:moveTo>
                    <a:pt x="441" y="1"/>
                  </a:moveTo>
                  <a:cubicBezTo>
                    <a:pt x="201" y="1"/>
                    <a:pt x="0" y="196"/>
                    <a:pt x="0" y="441"/>
                  </a:cubicBezTo>
                  <a:cubicBezTo>
                    <a:pt x="0" y="687"/>
                    <a:pt x="201" y="883"/>
                    <a:pt x="441" y="883"/>
                  </a:cubicBezTo>
                  <a:cubicBezTo>
                    <a:pt x="685" y="883"/>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34;p22">
              <a:extLst>
                <a:ext uri="{FF2B5EF4-FFF2-40B4-BE49-F238E27FC236}">
                  <a16:creationId xmlns:a16="http://schemas.microsoft.com/office/drawing/2014/main" id="{9AA8B960-415D-67B2-ADB6-4D3542DD322E}"/>
                </a:ext>
              </a:extLst>
            </p:cNvPr>
            <p:cNvSpPr/>
            <p:nvPr/>
          </p:nvSpPr>
          <p:spPr>
            <a:xfrm>
              <a:off x="1829630" y="-69311"/>
              <a:ext cx="103272" cy="27770"/>
            </a:xfrm>
            <a:custGeom>
              <a:avLst/>
              <a:gdLst/>
              <a:ahLst/>
              <a:cxnLst/>
              <a:rect l="l" t="t" r="r" b="b"/>
              <a:pathLst>
                <a:path w="2183" h="587" extrusionOk="0">
                  <a:moveTo>
                    <a:pt x="297" y="1"/>
                  </a:moveTo>
                  <a:cubicBezTo>
                    <a:pt x="130" y="1"/>
                    <a:pt x="0" y="131"/>
                    <a:pt x="0" y="297"/>
                  </a:cubicBezTo>
                  <a:cubicBezTo>
                    <a:pt x="0" y="456"/>
                    <a:pt x="130" y="586"/>
                    <a:pt x="297" y="586"/>
                  </a:cubicBezTo>
                  <a:lnTo>
                    <a:pt x="1886" y="586"/>
                  </a:lnTo>
                  <a:cubicBezTo>
                    <a:pt x="2052" y="586"/>
                    <a:pt x="2182" y="456"/>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35;p22">
              <a:extLst>
                <a:ext uri="{FF2B5EF4-FFF2-40B4-BE49-F238E27FC236}">
                  <a16:creationId xmlns:a16="http://schemas.microsoft.com/office/drawing/2014/main" id="{82CA2EF3-F5C6-036D-AD4D-009EDFA5BCAA}"/>
                </a:ext>
              </a:extLst>
            </p:cNvPr>
            <p:cNvSpPr/>
            <p:nvPr/>
          </p:nvSpPr>
          <p:spPr>
            <a:xfrm>
              <a:off x="1829630" y="43092"/>
              <a:ext cx="103272" cy="27675"/>
            </a:xfrm>
            <a:custGeom>
              <a:avLst/>
              <a:gdLst/>
              <a:ahLst/>
              <a:cxnLst/>
              <a:rect l="l" t="t" r="r" b="b"/>
              <a:pathLst>
                <a:path w="2183" h="585" extrusionOk="0">
                  <a:moveTo>
                    <a:pt x="297" y="1"/>
                  </a:moveTo>
                  <a:cubicBezTo>
                    <a:pt x="130" y="1"/>
                    <a:pt x="0" y="131"/>
                    <a:pt x="0" y="290"/>
                  </a:cubicBezTo>
                  <a:cubicBezTo>
                    <a:pt x="0" y="455"/>
                    <a:pt x="130" y="585"/>
                    <a:pt x="297" y="585"/>
                  </a:cubicBezTo>
                  <a:lnTo>
                    <a:pt x="1886" y="585"/>
                  </a:lnTo>
                  <a:cubicBezTo>
                    <a:pt x="2052" y="585"/>
                    <a:pt x="2182" y="455"/>
                    <a:pt x="2182" y="290"/>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36;p22">
              <a:extLst>
                <a:ext uri="{FF2B5EF4-FFF2-40B4-BE49-F238E27FC236}">
                  <a16:creationId xmlns:a16="http://schemas.microsoft.com/office/drawing/2014/main" id="{B08165A2-54E9-4424-B3A5-068DF64C034F}"/>
                </a:ext>
              </a:extLst>
            </p:cNvPr>
            <p:cNvSpPr/>
            <p:nvPr/>
          </p:nvSpPr>
          <p:spPr>
            <a:xfrm>
              <a:off x="1829630" y="155163"/>
              <a:ext cx="103272" cy="28006"/>
            </a:xfrm>
            <a:custGeom>
              <a:avLst/>
              <a:gdLst/>
              <a:ahLst/>
              <a:cxnLst/>
              <a:rect l="l" t="t" r="r" b="b"/>
              <a:pathLst>
                <a:path w="2183" h="592" extrusionOk="0">
                  <a:moveTo>
                    <a:pt x="297" y="1"/>
                  </a:moveTo>
                  <a:cubicBezTo>
                    <a:pt x="130" y="1"/>
                    <a:pt x="0" y="138"/>
                    <a:pt x="0" y="295"/>
                  </a:cubicBezTo>
                  <a:cubicBezTo>
                    <a:pt x="0" y="462"/>
                    <a:pt x="130" y="592"/>
                    <a:pt x="297" y="592"/>
                  </a:cubicBezTo>
                  <a:lnTo>
                    <a:pt x="1886" y="592"/>
                  </a:lnTo>
                  <a:cubicBezTo>
                    <a:pt x="2052" y="592"/>
                    <a:pt x="2182" y="462"/>
                    <a:pt x="2182" y="295"/>
                  </a:cubicBezTo>
                  <a:cubicBezTo>
                    <a:pt x="2182" y="138"/>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37;p22">
              <a:extLst>
                <a:ext uri="{FF2B5EF4-FFF2-40B4-BE49-F238E27FC236}">
                  <a16:creationId xmlns:a16="http://schemas.microsoft.com/office/drawing/2014/main" id="{0DFBD603-F139-8BC0-2A57-9CB693756978}"/>
                </a:ext>
              </a:extLst>
            </p:cNvPr>
            <p:cNvSpPr/>
            <p:nvPr/>
          </p:nvSpPr>
          <p:spPr>
            <a:xfrm>
              <a:off x="1829630" y="267471"/>
              <a:ext cx="103272" cy="28101"/>
            </a:xfrm>
            <a:custGeom>
              <a:avLst/>
              <a:gdLst/>
              <a:ahLst/>
              <a:cxnLst/>
              <a:rect l="l" t="t" r="r" b="b"/>
              <a:pathLst>
                <a:path w="2183" h="594" extrusionOk="0">
                  <a:moveTo>
                    <a:pt x="297" y="1"/>
                  </a:moveTo>
                  <a:cubicBezTo>
                    <a:pt x="130" y="1"/>
                    <a:pt x="0" y="131"/>
                    <a:pt x="0" y="297"/>
                  </a:cubicBezTo>
                  <a:cubicBezTo>
                    <a:pt x="0" y="457"/>
                    <a:pt x="130" y="594"/>
                    <a:pt x="297" y="594"/>
                  </a:cubicBezTo>
                  <a:lnTo>
                    <a:pt x="1886" y="594"/>
                  </a:lnTo>
                  <a:cubicBezTo>
                    <a:pt x="2052" y="594"/>
                    <a:pt x="2182" y="457"/>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7883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F17F4-9B87-A0FC-0445-82ED7C4F7BF8}"/>
              </a:ext>
            </a:extLst>
          </p:cNvPr>
          <p:cNvSpPr>
            <a:spLocks noGrp="1"/>
          </p:cNvSpPr>
          <p:nvPr>
            <p:ph type="title"/>
          </p:nvPr>
        </p:nvSpPr>
        <p:spPr>
          <a:xfrm>
            <a:off x="535850" y="146300"/>
            <a:ext cx="7704000" cy="576000"/>
          </a:xfrm>
        </p:spPr>
        <p:txBody>
          <a:bodyPr/>
          <a:lstStyle/>
          <a:p>
            <a:r>
              <a:rPr lang="en-IN" dirty="0"/>
              <a:t>REQUIRED SPECIFICATIONS</a:t>
            </a:r>
            <a:br>
              <a:rPr lang="en-IN" dirty="0"/>
            </a:br>
            <a:endParaRPr lang="en-IN" dirty="0"/>
          </a:p>
        </p:txBody>
      </p:sp>
      <p:graphicFrame>
        <p:nvGraphicFramePr>
          <p:cNvPr id="8" name="Table 7">
            <a:extLst>
              <a:ext uri="{FF2B5EF4-FFF2-40B4-BE49-F238E27FC236}">
                <a16:creationId xmlns:a16="http://schemas.microsoft.com/office/drawing/2014/main" id="{CAE9C4D5-FD5F-31A4-376C-110EE62AF9AD}"/>
              </a:ext>
            </a:extLst>
          </p:cNvPr>
          <p:cNvGraphicFramePr>
            <a:graphicFrameLocks noGrp="1"/>
          </p:cNvGraphicFramePr>
          <p:nvPr>
            <p:extLst>
              <p:ext uri="{D42A27DB-BD31-4B8C-83A1-F6EECF244321}">
                <p14:modId xmlns:p14="http://schemas.microsoft.com/office/powerpoint/2010/main" val="3943899426"/>
              </p:ext>
            </p:extLst>
          </p:nvPr>
        </p:nvGraphicFramePr>
        <p:xfrm>
          <a:off x="1088951" y="1217743"/>
          <a:ext cx="5473700" cy="2679699"/>
        </p:xfrm>
        <a:graphic>
          <a:graphicData uri="http://schemas.openxmlformats.org/drawingml/2006/table">
            <a:tbl>
              <a:tblPr firstRow="1" bandRow="1">
                <a:tableStyleId>{8799B23B-EC83-4686-B30A-512413B5E67A}</a:tableStyleId>
              </a:tblPr>
              <a:tblGrid>
                <a:gridCol w="2736850">
                  <a:extLst>
                    <a:ext uri="{9D8B030D-6E8A-4147-A177-3AD203B41FA5}">
                      <a16:colId xmlns:a16="http://schemas.microsoft.com/office/drawing/2014/main" val="20000"/>
                    </a:ext>
                  </a:extLst>
                </a:gridCol>
                <a:gridCol w="2736850">
                  <a:extLst>
                    <a:ext uri="{9D8B030D-6E8A-4147-A177-3AD203B41FA5}">
                      <a16:colId xmlns:a16="http://schemas.microsoft.com/office/drawing/2014/main" val="20001"/>
                    </a:ext>
                  </a:extLst>
                </a:gridCol>
              </a:tblGrid>
              <a:tr h="549180">
                <a:tc>
                  <a:txBody>
                    <a:bodyPr/>
                    <a:lstStyle/>
                    <a:p>
                      <a:pPr algn="ctr"/>
                      <a:r>
                        <a:rPr lang="en-US" sz="1800" dirty="0">
                          <a:latin typeface="Times New Roman" panose="02020603050405020304" pitchFamily="18" charset="0"/>
                          <a:cs typeface="Times New Roman" panose="02020603050405020304" pitchFamily="18" charset="0"/>
                        </a:rPr>
                        <a:t>HARD</a:t>
                      </a:r>
                      <a:r>
                        <a:rPr lang="en-US" sz="1800" baseline="0" dirty="0">
                          <a:latin typeface="Times New Roman" panose="02020603050405020304" pitchFamily="18" charset="0"/>
                          <a:cs typeface="Times New Roman" panose="02020603050405020304" pitchFamily="18" charset="0"/>
                        </a:rPr>
                        <a:t>WARE CONFIGURATION</a:t>
                      </a:r>
                      <a:endParaRPr lang="en-IN" sz="1800" dirty="0">
                        <a:latin typeface="Times New Roman" panose="02020603050405020304" pitchFamily="18" charset="0"/>
                        <a:cs typeface="Times New Roman" panose="02020603050405020304" pitchFamily="18" charset="0"/>
                      </a:endParaRPr>
                    </a:p>
                  </a:txBody>
                  <a:tcPr marL="82692" marR="82692" marT="41346" marB="41346" anchor="ctr"/>
                </a:tc>
                <a:tc>
                  <a:txBody>
                    <a:bodyPr/>
                    <a:lstStyle/>
                    <a:p>
                      <a:pPr algn="ctr"/>
                      <a:r>
                        <a:rPr lang="en-US" sz="1800" dirty="0">
                          <a:latin typeface="Times New Roman" panose="02020603050405020304" pitchFamily="18" charset="0"/>
                          <a:cs typeface="Times New Roman" panose="02020603050405020304" pitchFamily="18" charset="0"/>
                        </a:rPr>
                        <a:t>SOFTWARE</a:t>
                      </a:r>
                      <a:r>
                        <a:rPr lang="en-US" sz="1800" baseline="0" dirty="0">
                          <a:latin typeface="Times New Roman" panose="02020603050405020304" pitchFamily="18" charset="0"/>
                          <a:cs typeface="Times New Roman" panose="02020603050405020304" pitchFamily="18" charset="0"/>
                        </a:rPr>
                        <a:t> CONFIGURATION</a:t>
                      </a:r>
                      <a:endParaRPr lang="en-IN" sz="1800" dirty="0">
                        <a:latin typeface="Times New Roman" panose="02020603050405020304" pitchFamily="18" charset="0"/>
                        <a:cs typeface="Times New Roman" panose="02020603050405020304" pitchFamily="18" charset="0"/>
                      </a:endParaRPr>
                    </a:p>
                  </a:txBody>
                  <a:tcPr marL="82692" marR="82692" marT="41346" marB="41346" anchor="ctr"/>
                </a:tc>
                <a:extLst>
                  <a:ext uri="{0D108BD9-81ED-4DB2-BD59-A6C34878D82A}">
                    <a16:rowId xmlns:a16="http://schemas.microsoft.com/office/drawing/2014/main" val="10000"/>
                  </a:ext>
                </a:extLst>
              </a:tr>
              <a:tr h="610856">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Operating</a:t>
                      </a:r>
                      <a:r>
                        <a:rPr lang="en-US" sz="1200" b="0" baseline="0" dirty="0">
                          <a:solidFill>
                            <a:schemeClr val="tx1">
                              <a:lumMod val="75000"/>
                            </a:schemeClr>
                          </a:solidFill>
                        </a:rPr>
                        <a:t> System : Windows 10 and above</a:t>
                      </a:r>
                      <a:endParaRPr lang="en-IN" sz="1200" b="0" dirty="0">
                        <a:solidFill>
                          <a:schemeClr val="tx1">
                            <a:lumMod val="75000"/>
                          </a:schemeClr>
                        </a:solidFill>
                      </a:endParaRPr>
                    </a:p>
                  </a:txBody>
                  <a:tcPr marL="82692" marR="82692" marT="41346" marB="41346" anchor="ctr"/>
                </a:tc>
                <a:tc>
                  <a:txBody>
                    <a:bodyPr/>
                    <a:lstStyle/>
                    <a:p>
                      <a:pPr marL="285750" indent="-285750" algn="l">
                        <a:buClr>
                          <a:schemeClr val="tx1">
                            <a:lumMod val="90000"/>
                          </a:schemeClr>
                        </a:buClr>
                        <a:buFont typeface="Wingdings" panose="05000000000000000000" pitchFamily="2" charset="2"/>
                        <a:buChar char="§"/>
                      </a:pPr>
                      <a:r>
                        <a:rPr lang="en-US" sz="1200" b="0" dirty="0">
                          <a:solidFill>
                            <a:schemeClr val="tx1">
                              <a:lumMod val="75000"/>
                            </a:schemeClr>
                          </a:solidFill>
                        </a:rPr>
                        <a:t>Software</a:t>
                      </a:r>
                      <a:r>
                        <a:rPr lang="en-US" sz="1200" b="0" baseline="0" dirty="0">
                          <a:solidFill>
                            <a:schemeClr val="tx1">
                              <a:lumMod val="75000"/>
                            </a:schemeClr>
                          </a:solidFill>
                        </a:rPr>
                        <a:t> IDE: Eclipse, Postman, MySQL, VS Code.</a:t>
                      </a: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1"/>
                  </a:ext>
                </a:extLst>
              </a:tr>
              <a:tr h="610856">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Hard Disk: 500 GB</a:t>
                      </a:r>
                      <a:endParaRPr lang="en-IN" sz="1200" b="0" dirty="0">
                        <a:solidFill>
                          <a:schemeClr val="tx1">
                            <a:lumMod val="75000"/>
                          </a:schemeClr>
                        </a:solidFill>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Language:</a:t>
                      </a:r>
                      <a:r>
                        <a:rPr lang="en-US" sz="1200" b="0" baseline="0" dirty="0">
                          <a:solidFill>
                            <a:schemeClr val="tx1">
                              <a:lumMod val="75000"/>
                            </a:schemeClr>
                          </a:solidFill>
                        </a:rPr>
                        <a:t> JAVA, Type Script, HTML, CSS</a:t>
                      </a:r>
                    </a:p>
                    <a:p>
                      <a:pPr marL="285750" indent="-285750">
                        <a:buClr>
                          <a:schemeClr val="tx1">
                            <a:lumMod val="90000"/>
                          </a:schemeClr>
                        </a:buClr>
                        <a:buFont typeface="Wingdings" panose="05000000000000000000" pitchFamily="2" charset="2"/>
                        <a:buChar char="§"/>
                      </a:pP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2"/>
                  </a:ext>
                </a:extLst>
              </a:tr>
              <a:tr h="425829">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RAM: 8 GB</a:t>
                      </a:r>
                      <a:endParaRPr lang="en-IN" sz="1200" b="0" dirty="0">
                        <a:solidFill>
                          <a:schemeClr val="tx1">
                            <a:lumMod val="75000"/>
                          </a:schemeClr>
                        </a:solidFill>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Front</a:t>
                      </a:r>
                      <a:r>
                        <a:rPr lang="en-US" sz="1200" b="0" baseline="0" dirty="0">
                          <a:solidFill>
                            <a:schemeClr val="tx1">
                              <a:lumMod val="75000"/>
                            </a:schemeClr>
                          </a:solidFill>
                        </a:rPr>
                        <a:t> End: Angular, Boot Strap</a:t>
                      </a: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3"/>
                  </a:ext>
                </a:extLst>
              </a:tr>
              <a:tr h="380350">
                <a:tc>
                  <a:txBody>
                    <a:bodyPr/>
                    <a:lstStyle/>
                    <a:p>
                      <a:pPr marL="171450" indent="-171450">
                        <a:buClr>
                          <a:schemeClr val="tx1">
                            <a:lumMod val="90000"/>
                          </a:schemeClr>
                        </a:buClr>
                        <a:buFont typeface="Wingdings" panose="05000000000000000000" pitchFamily="2" charset="2"/>
                        <a:buChar char="§"/>
                      </a:pPr>
                      <a:endParaRPr lang="en-IN" sz="1200" b="0" dirty="0">
                        <a:solidFill>
                          <a:schemeClr val="tx1">
                            <a:lumMod val="75000"/>
                          </a:schemeClr>
                        </a:solidFill>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Back End:</a:t>
                      </a:r>
                      <a:r>
                        <a:rPr lang="en-US" sz="1200" b="0" baseline="0" dirty="0">
                          <a:solidFill>
                            <a:schemeClr val="tx1">
                              <a:lumMod val="75000"/>
                            </a:schemeClr>
                          </a:solidFill>
                        </a:rPr>
                        <a:t> Spring Boot, MySQL.</a:t>
                      </a: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4"/>
                  </a:ext>
                </a:extLst>
              </a:tr>
            </a:tbl>
          </a:graphicData>
        </a:graphic>
      </p:graphicFrame>
      <p:grpSp>
        <p:nvGrpSpPr>
          <p:cNvPr id="9" name="Google Shape;238;p22">
            <a:extLst>
              <a:ext uri="{FF2B5EF4-FFF2-40B4-BE49-F238E27FC236}">
                <a16:creationId xmlns:a16="http://schemas.microsoft.com/office/drawing/2014/main" id="{3D902EF4-5C5A-D662-F2E8-659470A13B71}"/>
              </a:ext>
            </a:extLst>
          </p:cNvPr>
          <p:cNvGrpSpPr/>
          <p:nvPr/>
        </p:nvGrpSpPr>
        <p:grpSpPr>
          <a:xfrm>
            <a:off x="7335137" y="544341"/>
            <a:ext cx="1404075" cy="1157300"/>
            <a:chOff x="301976" y="-1334266"/>
            <a:chExt cx="1361321" cy="1634285"/>
          </a:xfrm>
        </p:grpSpPr>
        <p:sp>
          <p:nvSpPr>
            <p:cNvPr id="10" name="Google Shape;239;p22">
              <a:extLst>
                <a:ext uri="{FF2B5EF4-FFF2-40B4-BE49-F238E27FC236}">
                  <a16:creationId xmlns:a16="http://schemas.microsoft.com/office/drawing/2014/main" id="{9C927F9B-9493-CFBF-EBA3-DFF7DFE76DC4}"/>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0;p22">
              <a:extLst>
                <a:ext uri="{FF2B5EF4-FFF2-40B4-BE49-F238E27FC236}">
                  <a16:creationId xmlns:a16="http://schemas.microsoft.com/office/drawing/2014/main" id="{0079EC10-A0A9-1622-4FA0-5D9053FC6EA2}"/>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1;p22">
              <a:extLst>
                <a:ext uri="{FF2B5EF4-FFF2-40B4-BE49-F238E27FC236}">
                  <a16:creationId xmlns:a16="http://schemas.microsoft.com/office/drawing/2014/main" id="{AF70C3BF-40A3-8792-369A-CBCFE8AA246D}"/>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2;p22">
              <a:extLst>
                <a:ext uri="{FF2B5EF4-FFF2-40B4-BE49-F238E27FC236}">
                  <a16:creationId xmlns:a16="http://schemas.microsoft.com/office/drawing/2014/main" id="{A43F09C4-923B-C194-7E88-6DCB5B2E592B}"/>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3;p22">
              <a:extLst>
                <a:ext uri="{FF2B5EF4-FFF2-40B4-BE49-F238E27FC236}">
                  <a16:creationId xmlns:a16="http://schemas.microsoft.com/office/drawing/2014/main" id="{4EC2146C-E8D8-41D5-D4F3-BE2834692E2C}"/>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44;p22">
              <a:extLst>
                <a:ext uri="{FF2B5EF4-FFF2-40B4-BE49-F238E27FC236}">
                  <a16:creationId xmlns:a16="http://schemas.microsoft.com/office/drawing/2014/main" id="{76C0BAF3-233F-16C7-4790-F8415B6810B8}"/>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45;p22">
              <a:extLst>
                <a:ext uri="{FF2B5EF4-FFF2-40B4-BE49-F238E27FC236}">
                  <a16:creationId xmlns:a16="http://schemas.microsoft.com/office/drawing/2014/main" id="{8EF575B2-4128-1842-AB2B-224F748DB202}"/>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6;p22">
              <a:extLst>
                <a:ext uri="{FF2B5EF4-FFF2-40B4-BE49-F238E27FC236}">
                  <a16:creationId xmlns:a16="http://schemas.microsoft.com/office/drawing/2014/main" id="{5AA7212D-EE94-4FD1-201C-4B3656381EF6}"/>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7;p22">
              <a:extLst>
                <a:ext uri="{FF2B5EF4-FFF2-40B4-BE49-F238E27FC236}">
                  <a16:creationId xmlns:a16="http://schemas.microsoft.com/office/drawing/2014/main" id="{8F8B7D76-2A40-0677-44F8-46CB5E1A6C8E}"/>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48;p22">
              <a:extLst>
                <a:ext uri="{FF2B5EF4-FFF2-40B4-BE49-F238E27FC236}">
                  <a16:creationId xmlns:a16="http://schemas.microsoft.com/office/drawing/2014/main" id="{2A66FB79-C9C7-D988-90A7-3F2123CE9F2E}"/>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49;p22">
              <a:extLst>
                <a:ext uri="{FF2B5EF4-FFF2-40B4-BE49-F238E27FC236}">
                  <a16:creationId xmlns:a16="http://schemas.microsoft.com/office/drawing/2014/main" id="{205EB35D-3E98-7E8F-E39A-4F7A0A49A53C}"/>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0;p22">
              <a:extLst>
                <a:ext uri="{FF2B5EF4-FFF2-40B4-BE49-F238E27FC236}">
                  <a16:creationId xmlns:a16="http://schemas.microsoft.com/office/drawing/2014/main" id="{62BF1392-0503-3FD5-1DAA-7F6C232FD303}"/>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1;p22">
              <a:extLst>
                <a:ext uri="{FF2B5EF4-FFF2-40B4-BE49-F238E27FC236}">
                  <a16:creationId xmlns:a16="http://schemas.microsoft.com/office/drawing/2014/main" id="{BC68E107-C4E5-69D4-B846-FE5BECA00B24}"/>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2;p22">
              <a:extLst>
                <a:ext uri="{FF2B5EF4-FFF2-40B4-BE49-F238E27FC236}">
                  <a16:creationId xmlns:a16="http://schemas.microsoft.com/office/drawing/2014/main" id="{B99E921E-5AE3-7FAA-48C3-16A8E9D36E37}"/>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3;p22">
              <a:extLst>
                <a:ext uri="{FF2B5EF4-FFF2-40B4-BE49-F238E27FC236}">
                  <a16:creationId xmlns:a16="http://schemas.microsoft.com/office/drawing/2014/main" id="{54A7CF24-937A-C0A5-6166-1808ABEB077C}"/>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4;p22">
              <a:extLst>
                <a:ext uri="{FF2B5EF4-FFF2-40B4-BE49-F238E27FC236}">
                  <a16:creationId xmlns:a16="http://schemas.microsoft.com/office/drawing/2014/main" id="{D055D040-0960-0F76-9599-F8B82DBF563E}"/>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5;p22">
              <a:extLst>
                <a:ext uri="{FF2B5EF4-FFF2-40B4-BE49-F238E27FC236}">
                  <a16:creationId xmlns:a16="http://schemas.microsoft.com/office/drawing/2014/main" id="{B7C483F6-D23E-33B4-45E6-0915EAB62627}"/>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6;p22">
              <a:extLst>
                <a:ext uri="{FF2B5EF4-FFF2-40B4-BE49-F238E27FC236}">
                  <a16:creationId xmlns:a16="http://schemas.microsoft.com/office/drawing/2014/main" id="{871B9B41-3731-9962-F1CE-B56A0E2FCEC6}"/>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7;p22">
              <a:extLst>
                <a:ext uri="{FF2B5EF4-FFF2-40B4-BE49-F238E27FC236}">
                  <a16:creationId xmlns:a16="http://schemas.microsoft.com/office/drawing/2014/main" id="{7E75CE64-2D70-6193-D9C7-3749E0CC8F4E}"/>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8;p22">
              <a:extLst>
                <a:ext uri="{FF2B5EF4-FFF2-40B4-BE49-F238E27FC236}">
                  <a16:creationId xmlns:a16="http://schemas.microsoft.com/office/drawing/2014/main" id="{BA53B5D1-0E5D-3F64-BA58-88EB7CF65FCF}"/>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9;p22">
              <a:extLst>
                <a:ext uri="{FF2B5EF4-FFF2-40B4-BE49-F238E27FC236}">
                  <a16:creationId xmlns:a16="http://schemas.microsoft.com/office/drawing/2014/main" id="{5628CD21-8C4C-83F1-9B56-4231B3ECCDEE}"/>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60;p22">
              <a:extLst>
                <a:ext uri="{FF2B5EF4-FFF2-40B4-BE49-F238E27FC236}">
                  <a16:creationId xmlns:a16="http://schemas.microsoft.com/office/drawing/2014/main" id="{2160315A-7DC2-0D97-6B39-9420344768FF}"/>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61;p22">
              <a:extLst>
                <a:ext uri="{FF2B5EF4-FFF2-40B4-BE49-F238E27FC236}">
                  <a16:creationId xmlns:a16="http://schemas.microsoft.com/office/drawing/2014/main" id="{D43EDE51-C5C0-28DE-D605-7A2650F770FC}"/>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62;p22">
              <a:extLst>
                <a:ext uri="{FF2B5EF4-FFF2-40B4-BE49-F238E27FC236}">
                  <a16:creationId xmlns:a16="http://schemas.microsoft.com/office/drawing/2014/main" id="{62326A05-29D9-5784-558A-7B86412AACF3}"/>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63;p22">
              <a:extLst>
                <a:ext uri="{FF2B5EF4-FFF2-40B4-BE49-F238E27FC236}">
                  <a16:creationId xmlns:a16="http://schemas.microsoft.com/office/drawing/2014/main" id="{40269CC2-9AB9-A7F6-B5FD-693358CF565F}"/>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64;p22">
              <a:extLst>
                <a:ext uri="{FF2B5EF4-FFF2-40B4-BE49-F238E27FC236}">
                  <a16:creationId xmlns:a16="http://schemas.microsoft.com/office/drawing/2014/main" id="{B09CDC61-5BBB-D3FC-DB52-0A2A23946AA7}"/>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65;p22">
              <a:extLst>
                <a:ext uri="{FF2B5EF4-FFF2-40B4-BE49-F238E27FC236}">
                  <a16:creationId xmlns:a16="http://schemas.microsoft.com/office/drawing/2014/main" id="{A59CBE51-782B-E2CD-B3B7-E2E0408DEF41}"/>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66;p22">
              <a:extLst>
                <a:ext uri="{FF2B5EF4-FFF2-40B4-BE49-F238E27FC236}">
                  <a16:creationId xmlns:a16="http://schemas.microsoft.com/office/drawing/2014/main" id="{76C734A1-75AB-9241-A02A-6CA6590998BF}"/>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67;p22">
              <a:extLst>
                <a:ext uri="{FF2B5EF4-FFF2-40B4-BE49-F238E27FC236}">
                  <a16:creationId xmlns:a16="http://schemas.microsoft.com/office/drawing/2014/main" id="{A7D0679B-3A23-9319-46ED-5BEA4CC7547B}"/>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68;p22">
              <a:extLst>
                <a:ext uri="{FF2B5EF4-FFF2-40B4-BE49-F238E27FC236}">
                  <a16:creationId xmlns:a16="http://schemas.microsoft.com/office/drawing/2014/main" id="{4A188BEF-C5C7-CA29-312A-40082658AD55}"/>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69;p22">
              <a:extLst>
                <a:ext uri="{FF2B5EF4-FFF2-40B4-BE49-F238E27FC236}">
                  <a16:creationId xmlns:a16="http://schemas.microsoft.com/office/drawing/2014/main" id="{F6DF758C-0A50-5716-F107-CC9003190311}"/>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0;p22">
              <a:extLst>
                <a:ext uri="{FF2B5EF4-FFF2-40B4-BE49-F238E27FC236}">
                  <a16:creationId xmlns:a16="http://schemas.microsoft.com/office/drawing/2014/main" id="{AE30727F-5562-DA20-9039-9D19EA893069}"/>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1;p22">
              <a:extLst>
                <a:ext uri="{FF2B5EF4-FFF2-40B4-BE49-F238E27FC236}">
                  <a16:creationId xmlns:a16="http://schemas.microsoft.com/office/drawing/2014/main" id="{01D6F11B-2CF1-B7BE-4090-4378AF638B6C}"/>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2;p22">
              <a:extLst>
                <a:ext uri="{FF2B5EF4-FFF2-40B4-BE49-F238E27FC236}">
                  <a16:creationId xmlns:a16="http://schemas.microsoft.com/office/drawing/2014/main" id="{B0AB4C9D-0240-EBCE-93E8-184E7F53ACA7}"/>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3;p22">
              <a:extLst>
                <a:ext uri="{FF2B5EF4-FFF2-40B4-BE49-F238E27FC236}">
                  <a16:creationId xmlns:a16="http://schemas.microsoft.com/office/drawing/2014/main" id="{A7B3B831-D727-CB07-E17A-39D5A6AEAF80}"/>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238;p22">
            <a:extLst>
              <a:ext uri="{FF2B5EF4-FFF2-40B4-BE49-F238E27FC236}">
                <a16:creationId xmlns:a16="http://schemas.microsoft.com/office/drawing/2014/main" id="{EA110657-3BBC-5FF1-4689-96A64481769A}"/>
              </a:ext>
            </a:extLst>
          </p:cNvPr>
          <p:cNvGrpSpPr/>
          <p:nvPr/>
        </p:nvGrpSpPr>
        <p:grpSpPr>
          <a:xfrm>
            <a:off x="7241132" y="1415130"/>
            <a:ext cx="1640664" cy="1969640"/>
            <a:chOff x="301976" y="-1334266"/>
            <a:chExt cx="1361321" cy="1634285"/>
          </a:xfrm>
        </p:grpSpPr>
        <p:sp>
          <p:nvSpPr>
            <p:cNvPr id="46" name="Google Shape;239;p22">
              <a:extLst>
                <a:ext uri="{FF2B5EF4-FFF2-40B4-BE49-F238E27FC236}">
                  <a16:creationId xmlns:a16="http://schemas.microsoft.com/office/drawing/2014/main" id="{BF419263-9472-6323-9D4D-84B969F79CFB}"/>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40;p22">
              <a:extLst>
                <a:ext uri="{FF2B5EF4-FFF2-40B4-BE49-F238E27FC236}">
                  <a16:creationId xmlns:a16="http://schemas.microsoft.com/office/drawing/2014/main" id="{E282874F-95BE-8B8F-7600-7AFD0487EDF0}"/>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41;p22">
              <a:extLst>
                <a:ext uri="{FF2B5EF4-FFF2-40B4-BE49-F238E27FC236}">
                  <a16:creationId xmlns:a16="http://schemas.microsoft.com/office/drawing/2014/main" id="{7E7BCB9B-6078-86F0-172F-3518CC3D9260}"/>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42;p22">
              <a:extLst>
                <a:ext uri="{FF2B5EF4-FFF2-40B4-BE49-F238E27FC236}">
                  <a16:creationId xmlns:a16="http://schemas.microsoft.com/office/drawing/2014/main" id="{736FA1B3-3469-2E01-DA51-B4FB18CE06AE}"/>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43;p22">
              <a:extLst>
                <a:ext uri="{FF2B5EF4-FFF2-40B4-BE49-F238E27FC236}">
                  <a16:creationId xmlns:a16="http://schemas.microsoft.com/office/drawing/2014/main" id="{895CC9AF-3C69-6481-81BA-9EE12B79BA80}"/>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44;p22">
              <a:extLst>
                <a:ext uri="{FF2B5EF4-FFF2-40B4-BE49-F238E27FC236}">
                  <a16:creationId xmlns:a16="http://schemas.microsoft.com/office/drawing/2014/main" id="{DDB0CB58-3086-83C1-E82C-B00C17CDF544}"/>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45;p22">
              <a:extLst>
                <a:ext uri="{FF2B5EF4-FFF2-40B4-BE49-F238E27FC236}">
                  <a16:creationId xmlns:a16="http://schemas.microsoft.com/office/drawing/2014/main" id="{E351567C-E13D-E126-CFEA-D6AEDAC79960}"/>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46;p22">
              <a:extLst>
                <a:ext uri="{FF2B5EF4-FFF2-40B4-BE49-F238E27FC236}">
                  <a16:creationId xmlns:a16="http://schemas.microsoft.com/office/drawing/2014/main" id="{8DD2CFA2-2EF9-1F7B-0F85-37168D380872}"/>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47;p22">
              <a:extLst>
                <a:ext uri="{FF2B5EF4-FFF2-40B4-BE49-F238E27FC236}">
                  <a16:creationId xmlns:a16="http://schemas.microsoft.com/office/drawing/2014/main" id="{863BBD17-91F8-57D0-43C2-52C283DCE112}"/>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48;p22">
              <a:extLst>
                <a:ext uri="{FF2B5EF4-FFF2-40B4-BE49-F238E27FC236}">
                  <a16:creationId xmlns:a16="http://schemas.microsoft.com/office/drawing/2014/main" id="{F8F3A73A-14FA-9058-8375-709B43F42216}"/>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49;p22">
              <a:extLst>
                <a:ext uri="{FF2B5EF4-FFF2-40B4-BE49-F238E27FC236}">
                  <a16:creationId xmlns:a16="http://schemas.microsoft.com/office/drawing/2014/main" id="{F686EA89-62A0-4419-700E-13CEFECAE13C}"/>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50;p22">
              <a:extLst>
                <a:ext uri="{FF2B5EF4-FFF2-40B4-BE49-F238E27FC236}">
                  <a16:creationId xmlns:a16="http://schemas.microsoft.com/office/drawing/2014/main" id="{8B4055AE-C9B8-6CBB-42F1-F9F3CB6A9E9E}"/>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51;p22">
              <a:extLst>
                <a:ext uri="{FF2B5EF4-FFF2-40B4-BE49-F238E27FC236}">
                  <a16:creationId xmlns:a16="http://schemas.microsoft.com/office/drawing/2014/main" id="{115E5B4B-B39D-E96D-CA18-6EFB73EA543D}"/>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52;p22">
              <a:extLst>
                <a:ext uri="{FF2B5EF4-FFF2-40B4-BE49-F238E27FC236}">
                  <a16:creationId xmlns:a16="http://schemas.microsoft.com/office/drawing/2014/main" id="{80B82BC5-4AD4-0979-2D99-A9538F19A5D2}"/>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53;p22">
              <a:extLst>
                <a:ext uri="{FF2B5EF4-FFF2-40B4-BE49-F238E27FC236}">
                  <a16:creationId xmlns:a16="http://schemas.microsoft.com/office/drawing/2014/main" id="{0DE1AB97-41A0-066C-0E40-48E52AE77B29}"/>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54;p22">
              <a:extLst>
                <a:ext uri="{FF2B5EF4-FFF2-40B4-BE49-F238E27FC236}">
                  <a16:creationId xmlns:a16="http://schemas.microsoft.com/office/drawing/2014/main" id="{B0A90A94-13C7-92CE-666F-134477960B12}"/>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55;p22">
              <a:extLst>
                <a:ext uri="{FF2B5EF4-FFF2-40B4-BE49-F238E27FC236}">
                  <a16:creationId xmlns:a16="http://schemas.microsoft.com/office/drawing/2014/main" id="{A46D7839-51B7-292F-4213-A1761B6A573E}"/>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56;p22">
              <a:extLst>
                <a:ext uri="{FF2B5EF4-FFF2-40B4-BE49-F238E27FC236}">
                  <a16:creationId xmlns:a16="http://schemas.microsoft.com/office/drawing/2014/main" id="{8AE61538-51DA-D448-FB60-85D61CB35CB6}"/>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57;p22">
              <a:extLst>
                <a:ext uri="{FF2B5EF4-FFF2-40B4-BE49-F238E27FC236}">
                  <a16:creationId xmlns:a16="http://schemas.microsoft.com/office/drawing/2014/main" id="{FB53E41E-CF1A-DFE2-EEC5-FF60DA123648}"/>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58;p22">
              <a:extLst>
                <a:ext uri="{FF2B5EF4-FFF2-40B4-BE49-F238E27FC236}">
                  <a16:creationId xmlns:a16="http://schemas.microsoft.com/office/drawing/2014/main" id="{D2695401-A06A-42B8-07E0-C10FEF2DA504}"/>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59;p22">
              <a:extLst>
                <a:ext uri="{FF2B5EF4-FFF2-40B4-BE49-F238E27FC236}">
                  <a16:creationId xmlns:a16="http://schemas.microsoft.com/office/drawing/2014/main" id="{C3BDD535-4B45-7FB0-2310-4E2172C24B5B}"/>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60;p22">
              <a:extLst>
                <a:ext uri="{FF2B5EF4-FFF2-40B4-BE49-F238E27FC236}">
                  <a16:creationId xmlns:a16="http://schemas.microsoft.com/office/drawing/2014/main" id="{D5D268D0-CA7F-4367-CD37-BB2B60E6AF76}"/>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61;p22">
              <a:extLst>
                <a:ext uri="{FF2B5EF4-FFF2-40B4-BE49-F238E27FC236}">
                  <a16:creationId xmlns:a16="http://schemas.microsoft.com/office/drawing/2014/main" id="{D215F1A8-94E4-3757-A76E-8D21453CCC1F}"/>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62;p22">
              <a:extLst>
                <a:ext uri="{FF2B5EF4-FFF2-40B4-BE49-F238E27FC236}">
                  <a16:creationId xmlns:a16="http://schemas.microsoft.com/office/drawing/2014/main" id="{B5FE198F-DD77-C8E8-D725-F11EA13AF149}"/>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63;p22">
              <a:extLst>
                <a:ext uri="{FF2B5EF4-FFF2-40B4-BE49-F238E27FC236}">
                  <a16:creationId xmlns:a16="http://schemas.microsoft.com/office/drawing/2014/main" id="{1DD3B7B1-7735-3080-8C12-EA582BCFD5E7}"/>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64;p22">
              <a:extLst>
                <a:ext uri="{FF2B5EF4-FFF2-40B4-BE49-F238E27FC236}">
                  <a16:creationId xmlns:a16="http://schemas.microsoft.com/office/drawing/2014/main" id="{C2735F8B-EC94-8183-D03A-2BEE7481E4B0}"/>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65;p22">
              <a:extLst>
                <a:ext uri="{FF2B5EF4-FFF2-40B4-BE49-F238E27FC236}">
                  <a16:creationId xmlns:a16="http://schemas.microsoft.com/office/drawing/2014/main" id="{426DBA3B-7E58-64D0-B061-F58EF7953591}"/>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66;p22">
              <a:extLst>
                <a:ext uri="{FF2B5EF4-FFF2-40B4-BE49-F238E27FC236}">
                  <a16:creationId xmlns:a16="http://schemas.microsoft.com/office/drawing/2014/main" id="{E730460D-FB91-54F4-1BDD-E0261FB12242}"/>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67;p22">
              <a:extLst>
                <a:ext uri="{FF2B5EF4-FFF2-40B4-BE49-F238E27FC236}">
                  <a16:creationId xmlns:a16="http://schemas.microsoft.com/office/drawing/2014/main" id="{4B196645-8E42-E21E-86E0-BDE0B646319B}"/>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68;p22">
              <a:extLst>
                <a:ext uri="{FF2B5EF4-FFF2-40B4-BE49-F238E27FC236}">
                  <a16:creationId xmlns:a16="http://schemas.microsoft.com/office/drawing/2014/main" id="{A935D372-1D85-6D64-4EE2-9CFD50601EC1}"/>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69;p22">
              <a:extLst>
                <a:ext uri="{FF2B5EF4-FFF2-40B4-BE49-F238E27FC236}">
                  <a16:creationId xmlns:a16="http://schemas.microsoft.com/office/drawing/2014/main" id="{E3BAE7CE-C152-B5A9-B7BF-6660B050BF7B}"/>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70;p22">
              <a:extLst>
                <a:ext uri="{FF2B5EF4-FFF2-40B4-BE49-F238E27FC236}">
                  <a16:creationId xmlns:a16="http://schemas.microsoft.com/office/drawing/2014/main" id="{E1A6377D-FDEB-B7C1-15AB-4C2A0C2948FF}"/>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71;p22">
              <a:extLst>
                <a:ext uri="{FF2B5EF4-FFF2-40B4-BE49-F238E27FC236}">
                  <a16:creationId xmlns:a16="http://schemas.microsoft.com/office/drawing/2014/main" id="{B300981C-0A7A-6EFD-58E9-73E56AA3240B}"/>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72;p22">
              <a:extLst>
                <a:ext uri="{FF2B5EF4-FFF2-40B4-BE49-F238E27FC236}">
                  <a16:creationId xmlns:a16="http://schemas.microsoft.com/office/drawing/2014/main" id="{9824D0EC-CCF8-0F5C-D0D4-FBCCE603AED8}"/>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73;p22">
              <a:extLst>
                <a:ext uri="{FF2B5EF4-FFF2-40B4-BE49-F238E27FC236}">
                  <a16:creationId xmlns:a16="http://schemas.microsoft.com/office/drawing/2014/main" id="{24791046-C671-E80A-9593-E5CD9773DFBF}"/>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238;p22">
            <a:extLst>
              <a:ext uri="{FF2B5EF4-FFF2-40B4-BE49-F238E27FC236}">
                <a16:creationId xmlns:a16="http://schemas.microsoft.com/office/drawing/2014/main" id="{2643B441-ACEA-AB6F-E22B-5ED4C800BA62}"/>
              </a:ext>
            </a:extLst>
          </p:cNvPr>
          <p:cNvGrpSpPr/>
          <p:nvPr/>
        </p:nvGrpSpPr>
        <p:grpSpPr>
          <a:xfrm>
            <a:off x="7544030" y="2621021"/>
            <a:ext cx="1404075" cy="1157300"/>
            <a:chOff x="301976" y="-1334266"/>
            <a:chExt cx="1361321" cy="1634285"/>
          </a:xfrm>
        </p:grpSpPr>
        <p:sp>
          <p:nvSpPr>
            <p:cNvPr id="82" name="Google Shape;239;p22">
              <a:extLst>
                <a:ext uri="{FF2B5EF4-FFF2-40B4-BE49-F238E27FC236}">
                  <a16:creationId xmlns:a16="http://schemas.microsoft.com/office/drawing/2014/main" id="{17EF5CED-38E8-7DCD-EE15-40BF1A066AFC}"/>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40;p22">
              <a:extLst>
                <a:ext uri="{FF2B5EF4-FFF2-40B4-BE49-F238E27FC236}">
                  <a16:creationId xmlns:a16="http://schemas.microsoft.com/office/drawing/2014/main" id="{0A9FB74C-F3E3-A9A3-66A6-CBF63604D09D}"/>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41;p22">
              <a:extLst>
                <a:ext uri="{FF2B5EF4-FFF2-40B4-BE49-F238E27FC236}">
                  <a16:creationId xmlns:a16="http://schemas.microsoft.com/office/drawing/2014/main" id="{A8317B4F-14CA-7BE0-C580-9D8ADB90C80D}"/>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42;p22">
              <a:extLst>
                <a:ext uri="{FF2B5EF4-FFF2-40B4-BE49-F238E27FC236}">
                  <a16:creationId xmlns:a16="http://schemas.microsoft.com/office/drawing/2014/main" id="{47982B2F-842D-5ECD-685F-6CFD21037950}"/>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43;p22">
              <a:extLst>
                <a:ext uri="{FF2B5EF4-FFF2-40B4-BE49-F238E27FC236}">
                  <a16:creationId xmlns:a16="http://schemas.microsoft.com/office/drawing/2014/main" id="{0FBBB2D0-2AE6-C591-753B-4A53BD40B59E}"/>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44;p22">
              <a:extLst>
                <a:ext uri="{FF2B5EF4-FFF2-40B4-BE49-F238E27FC236}">
                  <a16:creationId xmlns:a16="http://schemas.microsoft.com/office/drawing/2014/main" id="{7B8849B4-F256-0A84-B8CB-D705C1EAEA1E}"/>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45;p22">
              <a:extLst>
                <a:ext uri="{FF2B5EF4-FFF2-40B4-BE49-F238E27FC236}">
                  <a16:creationId xmlns:a16="http://schemas.microsoft.com/office/drawing/2014/main" id="{61D76D93-65A2-6A66-C678-D68F0A9C3A4D}"/>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46;p22">
              <a:extLst>
                <a:ext uri="{FF2B5EF4-FFF2-40B4-BE49-F238E27FC236}">
                  <a16:creationId xmlns:a16="http://schemas.microsoft.com/office/drawing/2014/main" id="{2CB9BCEF-14EB-2CCE-E3A8-15AB0113B4F8}"/>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47;p22">
              <a:extLst>
                <a:ext uri="{FF2B5EF4-FFF2-40B4-BE49-F238E27FC236}">
                  <a16:creationId xmlns:a16="http://schemas.microsoft.com/office/drawing/2014/main" id="{D3DBA0B8-0892-C8AB-4745-89084B0A9451}"/>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48;p22">
              <a:extLst>
                <a:ext uri="{FF2B5EF4-FFF2-40B4-BE49-F238E27FC236}">
                  <a16:creationId xmlns:a16="http://schemas.microsoft.com/office/drawing/2014/main" id="{1A290384-D64F-CAF5-876C-DBB464CEA9B4}"/>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49;p22">
              <a:extLst>
                <a:ext uri="{FF2B5EF4-FFF2-40B4-BE49-F238E27FC236}">
                  <a16:creationId xmlns:a16="http://schemas.microsoft.com/office/drawing/2014/main" id="{60C8A66E-9FE1-EEE8-502E-CA8C12B0B68F}"/>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50;p22">
              <a:extLst>
                <a:ext uri="{FF2B5EF4-FFF2-40B4-BE49-F238E27FC236}">
                  <a16:creationId xmlns:a16="http://schemas.microsoft.com/office/drawing/2014/main" id="{B7A867A6-6F34-8BFB-D6E0-E91B15213A35}"/>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51;p22">
              <a:extLst>
                <a:ext uri="{FF2B5EF4-FFF2-40B4-BE49-F238E27FC236}">
                  <a16:creationId xmlns:a16="http://schemas.microsoft.com/office/drawing/2014/main" id="{8378327B-DFCE-7BCC-00A7-88D10B6B580C}"/>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52;p22">
              <a:extLst>
                <a:ext uri="{FF2B5EF4-FFF2-40B4-BE49-F238E27FC236}">
                  <a16:creationId xmlns:a16="http://schemas.microsoft.com/office/drawing/2014/main" id="{EDA56133-24B5-9F57-DA9C-2E38E9DD1626}"/>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53;p22">
              <a:extLst>
                <a:ext uri="{FF2B5EF4-FFF2-40B4-BE49-F238E27FC236}">
                  <a16:creationId xmlns:a16="http://schemas.microsoft.com/office/drawing/2014/main" id="{E58FA801-69D5-983F-9764-5E3ED3489A89}"/>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54;p22">
              <a:extLst>
                <a:ext uri="{FF2B5EF4-FFF2-40B4-BE49-F238E27FC236}">
                  <a16:creationId xmlns:a16="http://schemas.microsoft.com/office/drawing/2014/main" id="{1F7906DD-A29B-2A54-8684-ED7D40C9642E}"/>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55;p22">
              <a:extLst>
                <a:ext uri="{FF2B5EF4-FFF2-40B4-BE49-F238E27FC236}">
                  <a16:creationId xmlns:a16="http://schemas.microsoft.com/office/drawing/2014/main" id="{BDD77D54-65D0-9FB8-1A0B-047604EED1A4}"/>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56;p22">
              <a:extLst>
                <a:ext uri="{FF2B5EF4-FFF2-40B4-BE49-F238E27FC236}">
                  <a16:creationId xmlns:a16="http://schemas.microsoft.com/office/drawing/2014/main" id="{D3721667-D56C-7E88-0135-D33D4B4EA7DC}"/>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57;p22">
              <a:extLst>
                <a:ext uri="{FF2B5EF4-FFF2-40B4-BE49-F238E27FC236}">
                  <a16:creationId xmlns:a16="http://schemas.microsoft.com/office/drawing/2014/main" id="{4DA7C8EA-ADE3-F975-DD00-9DECDCB7FA44}"/>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58;p22">
              <a:extLst>
                <a:ext uri="{FF2B5EF4-FFF2-40B4-BE49-F238E27FC236}">
                  <a16:creationId xmlns:a16="http://schemas.microsoft.com/office/drawing/2014/main" id="{7599B930-6F30-A139-8386-FC023ACA8711}"/>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59;p22">
              <a:extLst>
                <a:ext uri="{FF2B5EF4-FFF2-40B4-BE49-F238E27FC236}">
                  <a16:creationId xmlns:a16="http://schemas.microsoft.com/office/drawing/2014/main" id="{8AA54B1E-B68F-8866-8F77-CFE9B3F8B6C6}"/>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60;p22">
              <a:extLst>
                <a:ext uri="{FF2B5EF4-FFF2-40B4-BE49-F238E27FC236}">
                  <a16:creationId xmlns:a16="http://schemas.microsoft.com/office/drawing/2014/main" id="{47935EEB-752C-5539-02EA-B575E035D67E}"/>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61;p22">
              <a:extLst>
                <a:ext uri="{FF2B5EF4-FFF2-40B4-BE49-F238E27FC236}">
                  <a16:creationId xmlns:a16="http://schemas.microsoft.com/office/drawing/2014/main" id="{4955C996-5CF7-4DAE-0DA1-EAE2EE08EEC4}"/>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62;p22">
              <a:extLst>
                <a:ext uri="{FF2B5EF4-FFF2-40B4-BE49-F238E27FC236}">
                  <a16:creationId xmlns:a16="http://schemas.microsoft.com/office/drawing/2014/main" id="{72842F4F-976A-BD7B-95B0-AD9E892220FF}"/>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63;p22">
              <a:extLst>
                <a:ext uri="{FF2B5EF4-FFF2-40B4-BE49-F238E27FC236}">
                  <a16:creationId xmlns:a16="http://schemas.microsoft.com/office/drawing/2014/main" id="{1E584EB6-2A6B-6587-5B2D-DECFEF9503E1}"/>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64;p22">
              <a:extLst>
                <a:ext uri="{FF2B5EF4-FFF2-40B4-BE49-F238E27FC236}">
                  <a16:creationId xmlns:a16="http://schemas.microsoft.com/office/drawing/2014/main" id="{A15100BB-7588-C47A-77C7-0E0E9EB4A9AC}"/>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65;p22">
              <a:extLst>
                <a:ext uri="{FF2B5EF4-FFF2-40B4-BE49-F238E27FC236}">
                  <a16:creationId xmlns:a16="http://schemas.microsoft.com/office/drawing/2014/main" id="{6B740D30-CF5F-4CEF-9110-C8EFE0A86D19}"/>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66;p22">
              <a:extLst>
                <a:ext uri="{FF2B5EF4-FFF2-40B4-BE49-F238E27FC236}">
                  <a16:creationId xmlns:a16="http://schemas.microsoft.com/office/drawing/2014/main" id="{3EC1188E-B760-FAE4-C747-B6C3626D6CCF}"/>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67;p22">
              <a:extLst>
                <a:ext uri="{FF2B5EF4-FFF2-40B4-BE49-F238E27FC236}">
                  <a16:creationId xmlns:a16="http://schemas.microsoft.com/office/drawing/2014/main" id="{4B46F7B1-9516-9472-B3E6-8D47BBB3E05E}"/>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68;p22">
              <a:extLst>
                <a:ext uri="{FF2B5EF4-FFF2-40B4-BE49-F238E27FC236}">
                  <a16:creationId xmlns:a16="http://schemas.microsoft.com/office/drawing/2014/main" id="{15DBBD66-D155-FEAA-44A6-EA38706CE425}"/>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69;p22">
              <a:extLst>
                <a:ext uri="{FF2B5EF4-FFF2-40B4-BE49-F238E27FC236}">
                  <a16:creationId xmlns:a16="http://schemas.microsoft.com/office/drawing/2014/main" id="{549C595C-2484-E335-985E-ECC06B944976}"/>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70;p22">
              <a:extLst>
                <a:ext uri="{FF2B5EF4-FFF2-40B4-BE49-F238E27FC236}">
                  <a16:creationId xmlns:a16="http://schemas.microsoft.com/office/drawing/2014/main" id="{BB68D085-1251-3A13-AF6E-AE11A17DA730}"/>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71;p22">
              <a:extLst>
                <a:ext uri="{FF2B5EF4-FFF2-40B4-BE49-F238E27FC236}">
                  <a16:creationId xmlns:a16="http://schemas.microsoft.com/office/drawing/2014/main" id="{E057C25D-24DD-19AD-D4E9-7D88CDDA681C}"/>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72;p22">
              <a:extLst>
                <a:ext uri="{FF2B5EF4-FFF2-40B4-BE49-F238E27FC236}">
                  <a16:creationId xmlns:a16="http://schemas.microsoft.com/office/drawing/2014/main" id="{92CF33D6-E17D-D19E-C59F-CAB5558A42A7}"/>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73;p22">
              <a:extLst>
                <a:ext uri="{FF2B5EF4-FFF2-40B4-BE49-F238E27FC236}">
                  <a16:creationId xmlns:a16="http://schemas.microsoft.com/office/drawing/2014/main" id="{B986620D-6126-2E45-2CE7-84693D98DD46}"/>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238;p22">
            <a:extLst>
              <a:ext uri="{FF2B5EF4-FFF2-40B4-BE49-F238E27FC236}">
                <a16:creationId xmlns:a16="http://schemas.microsoft.com/office/drawing/2014/main" id="{60BB859C-EBF9-8B5C-4C33-90123A3DF785}"/>
              </a:ext>
            </a:extLst>
          </p:cNvPr>
          <p:cNvGrpSpPr/>
          <p:nvPr/>
        </p:nvGrpSpPr>
        <p:grpSpPr>
          <a:xfrm>
            <a:off x="7334249" y="544500"/>
            <a:ext cx="1404075" cy="1157300"/>
            <a:chOff x="301976" y="-1334266"/>
            <a:chExt cx="1361321" cy="1634285"/>
          </a:xfrm>
        </p:grpSpPr>
        <p:sp>
          <p:nvSpPr>
            <p:cNvPr id="118" name="Google Shape;239;p22">
              <a:extLst>
                <a:ext uri="{FF2B5EF4-FFF2-40B4-BE49-F238E27FC236}">
                  <a16:creationId xmlns:a16="http://schemas.microsoft.com/office/drawing/2014/main" id="{81623297-B786-0C45-A631-A04A68289923}"/>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40;p22">
              <a:extLst>
                <a:ext uri="{FF2B5EF4-FFF2-40B4-BE49-F238E27FC236}">
                  <a16:creationId xmlns:a16="http://schemas.microsoft.com/office/drawing/2014/main" id="{122D82D7-4798-84EC-72C7-B1012C6EC39D}"/>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41;p22">
              <a:extLst>
                <a:ext uri="{FF2B5EF4-FFF2-40B4-BE49-F238E27FC236}">
                  <a16:creationId xmlns:a16="http://schemas.microsoft.com/office/drawing/2014/main" id="{C98CD59C-70EC-2103-D8FB-7204701B9788}"/>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42;p22">
              <a:extLst>
                <a:ext uri="{FF2B5EF4-FFF2-40B4-BE49-F238E27FC236}">
                  <a16:creationId xmlns:a16="http://schemas.microsoft.com/office/drawing/2014/main" id="{8DB018AF-6CDB-A6F2-5904-99F12804A9A3}"/>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43;p22">
              <a:extLst>
                <a:ext uri="{FF2B5EF4-FFF2-40B4-BE49-F238E27FC236}">
                  <a16:creationId xmlns:a16="http://schemas.microsoft.com/office/drawing/2014/main" id="{B25F6FB1-AFAA-72CC-9B3A-7F6E4265072C}"/>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44;p22">
              <a:extLst>
                <a:ext uri="{FF2B5EF4-FFF2-40B4-BE49-F238E27FC236}">
                  <a16:creationId xmlns:a16="http://schemas.microsoft.com/office/drawing/2014/main" id="{F465C3B3-AFCD-3DBB-389B-289956282557}"/>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45;p22">
              <a:extLst>
                <a:ext uri="{FF2B5EF4-FFF2-40B4-BE49-F238E27FC236}">
                  <a16:creationId xmlns:a16="http://schemas.microsoft.com/office/drawing/2014/main" id="{3428A861-5EC8-C2B3-57E2-AA06CD8927F4}"/>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46;p22">
              <a:extLst>
                <a:ext uri="{FF2B5EF4-FFF2-40B4-BE49-F238E27FC236}">
                  <a16:creationId xmlns:a16="http://schemas.microsoft.com/office/drawing/2014/main" id="{7D9B167E-5B29-D386-745D-4FC174744CEF}"/>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47;p22">
              <a:extLst>
                <a:ext uri="{FF2B5EF4-FFF2-40B4-BE49-F238E27FC236}">
                  <a16:creationId xmlns:a16="http://schemas.microsoft.com/office/drawing/2014/main" id="{6EE648B7-8EF9-E9DB-6E13-288B3F48C8E5}"/>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48;p22">
              <a:extLst>
                <a:ext uri="{FF2B5EF4-FFF2-40B4-BE49-F238E27FC236}">
                  <a16:creationId xmlns:a16="http://schemas.microsoft.com/office/drawing/2014/main" id="{0F4D2CAC-7532-8266-F706-B1BDE7FBD006}"/>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49;p22">
              <a:extLst>
                <a:ext uri="{FF2B5EF4-FFF2-40B4-BE49-F238E27FC236}">
                  <a16:creationId xmlns:a16="http://schemas.microsoft.com/office/drawing/2014/main" id="{D0661257-EB1F-1789-578F-0DD4E2543563}"/>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50;p22">
              <a:extLst>
                <a:ext uri="{FF2B5EF4-FFF2-40B4-BE49-F238E27FC236}">
                  <a16:creationId xmlns:a16="http://schemas.microsoft.com/office/drawing/2014/main" id="{0CB70C12-0E1A-E751-F61B-DC999F2ED102}"/>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51;p22">
              <a:extLst>
                <a:ext uri="{FF2B5EF4-FFF2-40B4-BE49-F238E27FC236}">
                  <a16:creationId xmlns:a16="http://schemas.microsoft.com/office/drawing/2014/main" id="{6E989A73-7E14-2D64-9BD2-E12279AAFF80}"/>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52;p22">
              <a:extLst>
                <a:ext uri="{FF2B5EF4-FFF2-40B4-BE49-F238E27FC236}">
                  <a16:creationId xmlns:a16="http://schemas.microsoft.com/office/drawing/2014/main" id="{A0EFA8A6-E7BC-BF59-B926-804EC737A5B5}"/>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53;p22">
              <a:extLst>
                <a:ext uri="{FF2B5EF4-FFF2-40B4-BE49-F238E27FC236}">
                  <a16:creationId xmlns:a16="http://schemas.microsoft.com/office/drawing/2014/main" id="{98213AB6-5EEC-D528-9488-9FEE5C1B4C77}"/>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54;p22">
              <a:extLst>
                <a:ext uri="{FF2B5EF4-FFF2-40B4-BE49-F238E27FC236}">
                  <a16:creationId xmlns:a16="http://schemas.microsoft.com/office/drawing/2014/main" id="{45452654-00E0-439B-4F01-564FED934EF5}"/>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55;p22">
              <a:extLst>
                <a:ext uri="{FF2B5EF4-FFF2-40B4-BE49-F238E27FC236}">
                  <a16:creationId xmlns:a16="http://schemas.microsoft.com/office/drawing/2014/main" id="{DCB5BCA4-EA5A-B47A-527E-969339F74A52}"/>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56;p22">
              <a:extLst>
                <a:ext uri="{FF2B5EF4-FFF2-40B4-BE49-F238E27FC236}">
                  <a16:creationId xmlns:a16="http://schemas.microsoft.com/office/drawing/2014/main" id="{4367D3CD-B32E-28F7-8DB6-1C775EEE19F3}"/>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57;p22">
              <a:extLst>
                <a:ext uri="{FF2B5EF4-FFF2-40B4-BE49-F238E27FC236}">
                  <a16:creationId xmlns:a16="http://schemas.microsoft.com/office/drawing/2014/main" id="{AE8F7728-D6D7-434A-4234-1D3D8D0CFC2A}"/>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58;p22">
              <a:extLst>
                <a:ext uri="{FF2B5EF4-FFF2-40B4-BE49-F238E27FC236}">
                  <a16:creationId xmlns:a16="http://schemas.microsoft.com/office/drawing/2014/main" id="{9F6B9245-9B45-41E8-F49F-5473D727C784}"/>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59;p22">
              <a:extLst>
                <a:ext uri="{FF2B5EF4-FFF2-40B4-BE49-F238E27FC236}">
                  <a16:creationId xmlns:a16="http://schemas.microsoft.com/office/drawing/2014/main" id="{1503E614-6C34-3CCF-C682-6076E4EA26AC}"/>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60;p22">
              <a:extLst>
                <a:ext uri="{FF2B5EF4-FFF2-40B4-BE49-F238E27FC236}">
                  <a16:creationId xmlns:a16="http://schemas.microsoft.com/office/drawing/2014/main" id="{EB2A42BA-D79D-392C-209E-D466CA175CFA}"/>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61;p22">
              <a:extLst>
                <a:ext uri="{FF2B5EF4-FFF2-40B4-BE49-F238E27FC236}">
                  <a16:creationId xmlns:a16="http://schemas.microsoft.com/office/drawing/2014/main" id="{0DB294F7-EFBE-AE03-91B6-9B2D77D3A825}"/>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262;p22">
              <a:extLst>
                <a:ext uri="{FF2B5EF4-FFF2-40B4-BE49-F238E27FC236}">
                  <a16:creationId xmlns:a16="http://schemas.microsoft.com/office/drawing/2014/main" id="{C1BC1894-6C21-B34D-F0B7-BFA9E6D228C2}"/>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63;p22">
              <a:extLst>
                <a:ext uri="{FF2B5EF4-FFF2-40B4-BE49-F238E27FC236}">
                  <a16:creationId xmlns:a16="http://schemas.microsoft.com/office/drawing/2014/main" id="{6AEE5914-2FD6-A780-8775-068E689DF61B}"/>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64;p22">
              <a:extLst>
                <a:ext uri="{FF2B5EF4-FFF2-40B4-BE49-F238E27FC236}">
                  <a16:creationId xmlns:a16="http://schemas.microsoft.com/office/drawing/2014/main" id="{1EF4A3EF-32D0-FB11-222E-4117E6193C8B}"/>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265;p22">
              <a:extLst>
                <a:ext uri="{FF2B5EF4-FFF2-40B4-BE49-F238E27FC236}">
                  <a16:creationId xmlns:a16="http://schemas.microsoft.com/office/drawing/2014/main" id="{DD1E980B-BE8B-A3C8-809E-D289F5EE4D3B}"/>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266;p22">
              <a:extLst>
                <a:ext uri="{FF2B5EF4-FFF2-40B4-BE49-F238E27FC236}">
                  <a16:creationId xmlns:a16="http://schemas.microsoft.com/office/drawing/2014/main" id="{022CB2E7-97BB-78BA-37BC-8882091A1EDC}"/>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267;p22">
              <a:extLst>
                <a:ext uri="{FF2B5EF4-FFF2-40B4-BE49-F238E27FC236}">
                  <a16:creationId xmlns:a16="http://schemas.microsoft.com/office/drawing/2014/main" id="{D1C7EC8D-AEA8-9E7F-FCEA-68BC1928FE11}"/>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268;p22">
              <a:extLst>
                <a:ext uri="{FF2B5EF4-FFF2-40B4-BE49-F238E27FC236}">
                  <a16:creationId xmlns:a16="http://schemas.microsoft.com/office/drawing/2014/main" id="{0CF96CE9-8F6A-94D4-73D1-5C1051A33E32}"/>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269;p22">
              <a:extLst>
                <a:ext uri="{FF2B5EF4-FFF2-40B4-BE49-F238E27FC236}">
                  <a16:creationId xmlns:a16="http://schemas.microsoft.com/office/drawing/2014/main" id="{434E5642-61A9-BF2F-128C-8970A965021E}"/>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270;p22">
              <a:extLst>
                <a:ext uri="{FF2B5EF4-FFF2-40B4-BE49-F238E27FC236}">
                  <a16:creationId xmlns:a16="http://schemas.microsoft.com/office/drawing/2014/main" id="{9139C114-7C56-865E-C494-566774D7EF54}"/>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271;p22">
              <a:extLst>
                <a:ext uri="{FF2B5EF4-FFF2-40B4-BE49-F238E27FC236}">
                  <a16:creationId xmlns:a16="http://schemas.microsoft.com/office/drawing/2014/main" id="{63CC127B-A387-3294-DA98-239970E41E3F}"/>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272;p22">
              <a:extLst>
                <a:ext uri="{FF2B5EF4-FFF2-40B4-BE49-F238E27FC236}">
                  <a16:creationId xmlns:a16="http://schemas.microsoft.com/office/drawing/2014/main" id="{576A4301-DDFD-43DE-AC4D-A7C653E792E7}"/>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273;p22">
              <a:extLst>
                <a:ext uri="{FF2B5EF4-FFF2-40B4-BE49-F238E27FC236}">
                  <a16:creationId xmlns:a16="http://schemas.microsoft.com/office/drawing/2014/main" id="{5F3E5E1D-D1EA-4C84-52F8-068AFA19E25F}"/>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3007044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32"/>
          <p:cNvSpPr txBox="1">
            <a:spLocks noGrp="1"/>
          </p:cNvSpPr>
          <p:nvPr>
            <p:ph type="title"/>
          </p:nvPr>
        </p:nvSpPr>
        <p:spPr>
          <a:xfrm>
            <a:off x="501817" y="288125"/>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MODULES</a:t>
            </a:r>
            <a:endParaRPr dirty="0"/>
          </a:p>
        </p:txBody>
      </p:sp>
      <p:sp>
        <p:nvSpPr>
          <p:cNvPr id="60" name="Google Shape;672;p32">
            <a:extLst>
              <a:ext uri="{FF2B5EF4-FFF2-40B4-BE49-F238E27FC236}">
                <a16:creationId xmlns:a16="http://schemas.microsoft.com/office/drawing/2014/main" id="{9E0A3AD1-145C-E8F4-73B9-161120307741}"/>
              </a:ext>
            </a:extLst>
          </p:cNvPr>
          <p:cNvSpPr txBox="1"/>
          <p:nvPr/>
        </p:nvSpPr>
        <p:spPr>
          <a:xfrm>
            <a:off x="6258400" y="3327819"/>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sp>
        <p:nvSpPr>
          <p:cNvPr id="641" name="Google Shape;672;p32">
            <a:extLst>
              <a:ext uri="{FF2B5EF4-FFF2-40B4-BE49-F238E27FC236}">
                <a16:creationId xmlns:a16="http://schemas.microsoft.com/office/drawing/2014/main" id="{25F1DC98-9328-11AB-59EB-47DC8DB86280}"/>
              </a:ext>
            </a:extLst>
          </p:cNvPr>
          <p:cNvSpPr txBox="1"/>
          <p:nvPr/>
        </p:nvSpPr>
        <p:spPr>
          <a:xfrm>
            <a:off x="6293112" y="3803729"/>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sp>
        <p:nvSpPr>
          <p:cNvPr id="644" name="Google Shape;666;p32">
            <a:extLst>
              <a:ext uri="{FF2B5EF4-FFF2-40B4-BE49-F238E27FC236}">
                <a16:creationId xmlns:a16="http://schemas.microsoft.com/office/drawing/2014/main" id="{E82D52B8-CE34-B8E2-591D-A69E9D81396B}"/>
              </a:ext>
            </a:extLst>
          </p:cNvPr>
          <p:cNvSpPr txBox="1"/>
          <p:nvPr/>
        </p:nvSpPr>
        <p:spPr>
          <a:xfrm>
            <a:off x="2405475" y="4142639"/>
            <a:ext cx="3635826" cy="412231"/>
          </a:xfrm>
          <a:prstGeom prst="rect">
            <a:avLst/>
          </a:prstGeom>
          <a:noFill/>
          <a:ln>
            <a:noFill/>
          </a:ln>
        </p:spPr>
        <p:txBody>
          <a:bodyPr spcFirstLastPara="1" wrap="square" lIns="91425" tIns="91425" rIns="91425" bIns="91425" anchor="ctr" anchorCtr="0">
            <a:noAutofit/>
          </a:bodyPr>
          <a:lstStyle/>
          <a:p>
            <a:endParaRPr lang="en-US" sz="14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aphicFrame>
        <p:nvGraphicFramePr>
          <p:cNvPr id="2" name="Diagram 1">
            <a:extLst>
              <a:ext uri="{FF2B5EF4-FFF2-40B4-BE49-F238E27FC236}">
                <a16:creationId xmlns:a16="http://schemas.microsoft.com/office/drawing/2014/main" id="{11C36E49-745E-41D8-9BFF-ADE6BA742499}"/>
              </a:ext>
            </a:extLst>
          </p:cNvPr>
          <p:cNvGraphicFramePr/>
          <p:nvPr>
            <p:extLst>
              <p:ext uri="{D42A27DB-BD31-4B8C-83A1-F6EECF244321}">
                <p14:modId xmlns:p14="http://schemas.microsoft.com/office/powerpoint/2010/main" val="892451378"/>
              </p:ext>
            </p:extLst>
          </p:nvPr>
        </p:nvGraphicFramePr>
        <p:xfrm>
          <a:off x="1305817" y="861125"/>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lstStyle/>
          <a:p>
            <a:r>
              <a:rPr lang="en-IN" dirty="0"/>
              <a:t>SPRING NOTATATIONS</a:t>
            </a:r>
            <a:br>
              <a:rPr lang="en-IN" dirty="0"/>
            </a:br>
            <a:endParaRPr lang="en-IN" dirty="0"/>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3373544562"/>
              </p:ext>
            </p:extLst>
          </p:nvPr>
        </p:nvGraphicFramePr>
        <p:xfrm>
          <a:off x="1213448" y="1122062"/>
          <a:ext cx="6485800" cy="3657202"/>
        </p:xfrm>
        <a:graphic>
          <a:graphicData uri="http://schemas.openxmlformats.org/drawingml/2006/table">
            <a:tbl>
              <a:tblPr firstRow="1" bandRow="1">
                <a:tableStyleId>{0E3FDE45-AF77-4B5C-9715-49D594BDF05E}</a:tableStyleId>
              </a:tblPr>
              <a:tblGrid>
                <a:gridCol w="1567402">
                  <a:extLst>
                    <a:ext uri="{9D8B030D-6E8A-4147-A177-3AD203B41FA5}">
                      <a16:colId xmlns:a16="http://schemas.microsoft.com/office/drawing/2014/main" val="216903545"/>
                    </a:ext>
                  </a:extLst>
                </a:gridCol>
                <a:gridCol w="4918398">
                  <a:extLst>
                    <a:ext uri="{9D8B030D-6E8A-4147-A177-3AD203B41FA5}">
                      <a16:colId xmlns:a16="http://schemas.microsoft.com/office/drawing/2014/main" val="1260151293"/>
                    </a:ext>
                  </a:extLst>
                </a:gridCol>
              </a:tblGrid>
              <a:tr h="799388">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@Controller :</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b="0" kern="100" dirty="0">
                          <a:effectLst/>
                          <a:latin typeface="Calibri" panose="020F0502020204030204" pitchFamily="34" charset="0"/>
                          <a:ea typeface="Calibri" panose="020F0502020204030204" pitchFamily="34" charset="0"/>
                          <a:cs typeface="Mangal" panose="02040503050203030202" pitchFamily="18" charset="0"/>
                        </a:rPr>
                        <a:t>The @Controller annotation indicates that a particular class serves the role of a controller. Spring Controller annotation is typically used in combination with annotated handler methods based on the @RequestMapping annotation.</a:t>
                      </a:r>
                      <a:endParaRPr lang="en-IN" sz="1100" b="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13901647"/>
                  </a:ext>
                </a:extLst>
              </a:tr>
              <a:tr h="775611">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@Autowired</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@Autowired annotation provides more fine-grained control over where and how auto-wiring should be accomplished.</a:t>
                      </a:r>
                      <a:r>
                        <a:rPr lang="en-US" sz="1400" b="0" i="0" u="none" strike="noStrike" cap="none" dirty="0">
                          <a:solidFill>
                            <a:schemeClr val="tx1"/>
                          </a:solidFill>
                          <a:effectLst/>
                          <a:latin typeface="+mn-lt"/>
                          <a:ea typeface="+mn-ea"/>
                          <a:cs typeface="+mn-cs"/>
                          <a:sym typeface="Arial"/>
                        </a:rPr>
                        <a:t> </a:t>
                      </a:r>
                      <a:r>
                        <a:rPr lang="en-US" sz="1100" b="0" i="0" u="none" strike="noStrike" cap="none" dirty="0" err="1">
                          <a:solidFill>
                            <a:schemeClr val="tx1"/>
                          </a:solidFill>
                          <a:effectLst/>
                          <a:latin typeface="Calibri" panose="020F0502020204030204" pitchFamily="34" charset="0"/>
                          <a:ea typeface="Calibri" panose="020F0502020204030204" pitchFamily="34" charset="0"/>
                          <a:cs typeface="Calibri" panose="020F0502020204030204" pitchFamily="34" charset="0"/>
                          <a:sym typeface="Arial"/>
                        </a:rPr>
                        <a:t>Autowiring</a:t>
                      </a:r>
                      <a:r>
                        <a:rPr lang="en-US" sz="1100" b="0" i="0" u="none" strike="noStrike" cap="none" dirty="0">
                          <a:solidFill>
                            <a:schemeClr val="tx1"/>
                          </a:solidFill>
                          <a:effectLst/>
                          <a:latin typeface="Calibri" panose="020F0502020204030204" pitchFamily="34" charset="0"/>
                          <a:ea typeface="Calibri" panose="020F0502020204030204" pitchFamily="34" charset="0"/>
                          <a:cs typeface="Calibri" panose="020F0502020204030204" pitchFamily="34" charset="0"/>
                          <a:sym typeface="Arial"/>
                        </a:rPr>
                        <a:t> feature of spring framework enables you to inject the object dependency implicitly. It internally uses setter or constructor injection.</a:t>
                      </a:r>
                      <a:endParaRPr lang="en-IN" sz="1100" kern="1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499854028"/>
                  </a:ext>
                </a:extLst>
              </a:tr>
              <a:tr h="6742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@RequestMapping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@RequestMapping is one of the most common annotation used in Spring Web applications. This annotation maps HTTP requests to handler methods of MVC and REST controllers.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1588049354"/>
                  </a:ext>
                </a:extLst>
              </a:tr>
              <a:tr h="408947">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@Entity</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@Entity annotation specifies that the class is an entity and is mapped to a database table.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819535144"/>
                  </a:ext>
                </a:extLst>
              </a:tr>
              <a:tr h="527375">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@Table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@Table annotation is used to create a table in database.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dirty="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3563312424"/>
                  </a:ext>
                </a:extLst>
              </a:tr>
              <a:tr h="471597">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@JoinColumn</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@JoinColumn is used to specify a column for joining an entity association or element collection.</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105650264"/>
                  </a:ext>
                </a:extLst>
              </a:tr>
            </a:tbl>
          </a:graphicData>
        </a:graphic>
      </p:graphicFrame>
      <p:sp>
        <p:nvSpPr>
          <p:cNvPr id="5" name="Google Shape;367;p24">
            <a:extLst>
              <a:ext uri="{FF2B5EF4-FFF2-40B4-BE49-F238E27FC236}">
                <a16:creationId xmlns:a16="http://schemas.microsoft.com/office/drawing/2014/main" id="{067039B7-46CC-05E3-ECE1-6A8ED8F1AE30}"/>
              </a:ext>
            </a:extLst>
          </p:cNvPr>
          <p:cNvSpPr/>
          <p:nvPr/>
        </p:nvSpPr>
        <p:spPr>
          <a:xfrm>
            <a:off x="3486370" y="292609"/>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57050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lstStyle/>
          <a:p>
            <a:r>
              <a:rPr lang="en-IN" dirty="0"/>
              <a:t>SPRING NOTATATIONS</a:t>
            </a:r>
            <a:br>
              <a:rPr lang="en-IN" dirty="0"/>
            </a:br>
            <a:endParaRPr lang="en-IN" dirty="0"/>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96429864"/>
              </p:ext>
            </p:extLst>
          </p:nvPr>
        </p:nvGraphicFramePr>
        <p:xfrm>
          <a:off x="1277112" y="1157887"/>
          <a:ext cx="6589776" cy="3389729"/>
        </p:xfrm>
        <a:graphic>
          <a:graphicData uri="http://schemas.openxmlformats.org/drawingml/2006/table">
            <a:tbl>
              <a:tblPr firstRow="1" bandRow="1">
                <a:tableStyleId>{0E3FDE45-AF77-4B5C-9715-49D594BDF05E}</a:tableStyleId>
              </a:tblPr>
              <a:tblGrid>
                <a:gridCol w="1579419">
                  <a:extLst>
                    <a:ext uri="{9D8B030D-6E8A-4147-A177-3AD203B41FA5}">
                      <a16:colId xmlns:a16="http://schemas.microsoft.com/office/drawing/2014/main" val="216903545"/>
                    </a:ext>
                  </a:extLst>
                </a:gridCol>
                <a:gridCol w="5010357">
                  <a:extLst>
                    <a:ext uri="{9D8B030D-6E8A-4147-A177-3AD203B41FA5}">
                      <a16:colId xmlns:a16="http://schemas.microsoft.com/office/drawing/2014/main" val="1260151293"/>
                    </a:ext>
                  </a:extLst>
                </a:gridCol>
              </a:tblGrid>
              <a:tr h="5453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@PutMapping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@PutMapping is used for update the records.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057101003"/>
                  </a:ext>
                </a:extLst>
              </a:tr>
              <a:tr h="5453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@PostMapping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@PostMapping is used to create a resource 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721615636"/>
                  </a:ext>
                </a:extLst>
              </a:tr>
              <a:tr h="5453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@GetMapping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@GetMapping is used to read all the inserted records.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13901647"/>
                  </a:ext>
                </a:extLst>
              </a:tr>
              <a:tr h="537654">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@DeleteMapping</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@DeleteMapping is used to delete the records.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252086472"/>
                  </a:ext>
                </a:extLst>
              </a:tr>
              <a:tr h="613907">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@PathVariable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@Path Variable annotation is used to extract the value from the URL.</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dirty="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3728215507"/>
                  </a:ext>
                </a:extLst>
              </a:tr>
              <a:tr h="602016">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@RequestParam</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@RequestParam annotation is used to read the form data and bind it automatically to the parameter present in the provided method.</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499854028"/>
                  </a:ext>
                </a:extLst>
              </a:tr>
            </a:tbl>
          </a:graphicData>
        </a:graphic>
      </p:graphicFrame>
      <p:sp>
        <p:nvSpPr>
          <p:cNvPr id="5" name="Google Shape;367;p24">
            <a:extLst>
              <a:ext uri="{FF2B5EF4-FFF2-40B4-BE49-F238E27FC236}">
                <a16:creationId xmlns:a16="http://schemas.microsoft.com/office/drawing/2014/main" id="{067039B7-46CC-05E3-ECE1-6A8ED8F1AE30}"/>
              </a:ext>
            </a:extLst>
          </p:cNvPr>
          <p:cNvSpPr/>
          <p:nvPr/>
        </p:nvSpPr>
        <p:spPr>
          <a:xfrm>
            <a:off x="3486370" y="292609"/>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6884209"/>
      </p:ext>
    </p:extLst>
  </p:cSld>
  <p:clrMapOvr>
    <a:masterClrMapping/>
  </p:clrMapOvr>
</p:sld>
</file>

<file path=ppt/theme/theme1.xml><?xml version="1.0" encoding="utf-8"?>
<a:theme xmlns:a="http://schemas.openxmlformats.org/drawingml/2006/main" name="Software Development Business Plan Infographics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665</TotalTime>
  <Words>1219</Words>
  <Application>Microsoft Office PowerPoint</Application>
  <PresentationFormat>On-screen Show (16:9)</PresentationFormat>
  <Paragraphs>107</Paragraphs>
  <Slides>23</Slides>
  <Notes>17</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23</vt:i4>
      </vt:variant>
    </vt:vector>
  </HeadingPairs>
  <TitlesOfParts>
    <vt:vector size="35" baseType="lpstr">
      <vt:lpstr>Arial</vt:lpstr>
      <vt:lpstr>Calibri</vt:lpstr>
      <vt:lpstr>Livvic</vt:lpstr>
      <vt:lpstr>Oswald</vt:lpstr>
      <vt:lpstr>Roboto</vt:lpstr>
      <vt:lpstr>Abadi</vt:lpstr>
      <vt:lpstr>Times New Roman</vt:lpstr>
      <vt:lpstr>Raleway</vt:lpstr>
      <vt:lpstr>Wingdings</vt:lpstr>
      <vt:lpstr>Mangal</vt:lpstr>
      <vt:lpstr>Roboto Condensed Light</vt:lpstr>
      <vt:lpstr>Software Development Business Plan Infographics by Slidesgo</vt:lpstr>
      <vt:lpstr>BLOG MANAGEMENT SYSTEM</vt:lpstr>
      <vt:lpstr>INTRODUCTION</vt:lpstr>
      <vt:lpstr>PROJECT OBJECTIVE</vt:lpstr>
      <vt:lpstr>TECHNOLOGY USED </vt:lpstr>
      <vt:lpstr>PROPOSED SYSTEM</vt:lpstr>
      <vt:lpstr>REQUIRED SPECIFICATIONS </vt:lpstr>
      <vt:lpstr>MODULES</vt:lpstr>
      <vt:lpstr>SPRING NOTATATIONS </vt:lpstr>
      <vt:lpstr>SPRING NOTATATIONS </vt:lpstr>
      <vt:lpstr>SPRING NOTATATIONS </vt:lpstr>
      <vt:lpstr>CONCLUSION</vt:lpstr>
      <vt:lpstr>ADMIN REGISTRATION FROM POSTMAN</vt:lpstr>
      <vt:lpstr>USER REGISTRATION</vt:lpstr>
      <vt:lpstr>USER TABLE</vt:lpstr>
      <vt:lpstr>CREATE BLOG FROM ADMIN</vt:lpstr>
      <vt:lpstr>BLOG POST TABLE</vt:lpstr>
      <vt:lpstr>BLOG LIST</vt:lpstr>
      <vt:lpstr>USER SIGNIN</vt:lpstr>
      <vt:lpstr>HOME PAGE</vt:lpstr>
      <vt:lpstr>BLOG CONTENT</vt:lpstr>
      <vt:lpstr>ADD COMMENT</vt:lpstr>
      <vt:lpstr>View Comment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BLOG Management System</dc:title>
  <dc:creator>Pradeep Kudumula</dc:creator>
  <cp:lastModifiedBy>Pradeep Kudumula</cp:lastModifiedBy>
  <cp:revision>20</cp:revision>
  <dcterms:modified xsi:type="dcterms:W3CDTF">2023-07-16T17:02:09Z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2023-06-06T12:51:38Z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e1bc31bc-7aa4-4fc2-90de-187b399dc174</vt:lpwstr>
  </property>
  <property fmtid="{D5CDD505-2E9C-101B-9397-08002B2CF9AE}" pid="7" name="MSIP_Label_defa4170-0d19-0005-0004-bc88714345d2_ActionId">
    <vt:lpwstr>2b5e79ac-c87d-42a8-8e1b-8f3f2608b230</vt:lpwstr>
  </property>
  <property fmtid="{D5CDD505-2E9C-101B-9397-08002B2CF9AE}" pid="8" name="MSIP_Label_defa4170-0d19-0005-0004-bc88714345d2_ContentBits">
    <vt:lpwstr>0</vt:lpwstr>
  </property>
</Properties>
</file>

<file path=docProps/thumbnail.jpeg>
</file>